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6858000" cx="12192000"/>
  <p:notesSz cx="6858000" cy="9144000"/>
  <p:embeddedFontLst>
    <p:embeddedFont>
      <p:font typeface="Play"/>
      <p:regular r:id="rId68"/>
      <p:bold r:id="rId69"/>
    </p:embeddedFont>
    <p:embeddedFont>
      <p:font typeface="Stardos Stencil"/>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72" roundtripDataSignature="AMtx7mh3LYwvp/Qaul5IjSruAkHOMQ4m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2" Type="http://customschemas.google.com/relationships/presentationmetadata" Target="meta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StardosStencil-bold.fntdata"/><Relationship Id="rId70" Type="http://schemas.openxmlformats.org/officeDocument/2006/relationships/font" Target="fonts/StardosStencil-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Play-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lay-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Uri Kalish. Kalisz. 46. Married+3. Herzliya. Rehovot.</a:t>
            </a:r>
            <a:endParaRPr/>
          </a:p>
          <a:p>
            <a:pPr indent="0" lvl="0" marL="0" marR="0" rtl="0" algn="l">
              <a:lnSpc>
                <a:spcPct val="100000"/>
              </a:lnSpc>
              <a:spcBef>
                <a:spcPts val="0"/>
              </a:spcBef>
              <a:spcAft>
                <a:spcPts val="0"/>
              </a:spcAft>
              <a:buClr>
                <a:schemeClr val="dk1"/>
              </a:buClr>
              <a:buSzPts val="1200"/>
              <a:buFont typeface="Calibri"/>
              <a:buNone/>
            </a:pPr>
            <a:r>
              <a:rPr lang="en-US"/>
              <a:t>In Mercury/HP/HPE/MF since 2000. Developer and FA. LR, PT, PC, QC, ALM Octane.</a:t>
            </a:r>
            <a:endParaRPr/>
          </a:p>
          <a:p>
            <a:pPr indent="0" lvl="0" marL="0" marR="0" rtl="0" algn="l">
              <a:lnSpc>
                <a:spcPct val="100000"/>
              </a:lnSpc>
              <a:spcBef>
                <a:spcPts val="0"/>
              </a:spcBef>
              <a:spcAft>
                <a:spcPts val="0"/>
              </a:spcAft>
              <a:buClr>
                <a:schemeClr val="dk1"/>
              </a:buClr>
              <a:buSzPts val="1200"/>
              <a:buFont typeface="Calibri"/>
              <a:buNone/>
            </a:pPr>
            <a:r>
              <a:rPr lang="en-US"/>
              <a:t>Wanted to be: Musician, Physicist, Engineer, Programmer, Biologist.</a:t>
            </a:r>
            <a:endParaRPr/>
          </a:p>
          <a:p>
            <a:pPr indent="0" lvl="0" marL="0" rtl="0" algn="l">
              <a:spcBef>
                <a:spcPts val="0"/>
              </a:spcBef>
              <a:spcAft>
                <a:spcPts val="0"/>
              </a:spcAft>
              <a:buNone/>
            </a:pPr>
            <a:r>
              <a:rPr lang="en-US"/>
              <a:t>Hobbies: Science, SciFi, Coding, Arduino, Music, Drawing.</a:t>
            </a:r>
            <a:endParaRPr/>
          </a:p>
          <a:p>
            <a:pPr indent="0" lvl="0" marL="0" rtl="0" algn="l">
              <a:spcBef>
                <a:spcPts val="0"/>
              </a:spcBef>
              <a:spcAft>
                <a:spcPts val="0"/>
              </a:spcAft>
              <a:buNone/>
            </a:pPr>
            <a:r>
              <a:rPr lang="en-US"/>
              <a:t>- START RECORDING</a:t>
            </a:r>
            <a:endParaRPr/>
          </a:p>
        </p:txBody>
      </p:sp>
      <p:sp>
        <p:nvSpPr>
          <p:cNvPr id="257" name="Google Shape;25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a:t>Happiness</a:t>
            </a:r>
            <a:endParaRPr/>
          </a:p>
          <a:p>
            <a:pPr indent="-171450" lvl="0" marL="171450" rtl="0" algn="l">
              <a:spcBef>
                <a:spcPts val="0"/>
              </a:spcBef>
              <a:spcAft>
                <a:spcPts val="0"/>
              </a:spcAft>
              <a:buClr>
                <a:schemeClr val="dk1"/>
              </a:buClr>
              <a:buSzPts val="1200"/>
              <a:buFont typeface="Arial"/>
              <a:buChar char="•"/>
            </a:pPr>
            <a:r>
              <a:rPr lang="en-US"/>
              <a:t>Love</a:t>
            </a:r>
            <a:endParaRPr/>
          </a:p>
          <a:p>
            <a:pPr indent="-171450" lvl="0" marL="171450" rtl="0" algn="l">
              <a:spcBef>
                <a:spcPts val="0"/>
              </a:spcBef>
              <a:spcAft>
                <a:spcPts val="0"/>
              </a:spcAft>
              <a:buClr>
                <a:schemeClr val="dk1"/>
              </a:buClr>
              <a:buSzPts val="1200"/>
              <a:buFont typeface="Arial"/>
              <a:buChar char="•"/>
            </a:pPr>
            <a:r>
              <a:rPr lang="en-US"/>
              <a:t>Courage</a:t>
            </a:r>
            <a:endParaRPr/>
          </a:p>
          <a:p>
            <a:pPr indent="-95250" lvl="0" marL="171450" rtl="0" algn="l">
              <a:spcBef>
                <a:spcPts val="0"/>
              </a:spcBef>
              <a:spcAft>
                <a:spcPts val="0"/>
              </a:spcAft>
              <a:buClr>
                <a:schemeClr val="dk1"/>
              </a:buClr>
              <a:buSzPts val="1200"/>
              <a:buFont typeface="Arial"/>
              <a:buNone/>
            </a:pPr>
            <a:r>
              <a:t/>
            </a:r>
            <a:endParaRPr/>
          </a:p>
        </p:txBody>
      </p:sp>
      <p:sp>
        <p:nvSpPr>
          <p:cNvPr id="349" name="Google Shape;34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Which basic color is missing?</a:t>
            </a:r>
            <a:endParaRPr/>
          </a:p>
          <a:p>
            <a:pPr indent="0" lvl="0" marL="0" rtl="0" algn="l">
              <a:spcBef>
                <a:spcPts val="0"/>
              </a:spcBef>
              <a:spcAft>
                <a:spcPts val="0"/>
              </a:spcAft>
              <a:buClr>
                <a:schemeClr val="dk1"/>
              </a:buClr>
              <a:buSzPts val="1200"/>
              <a:buFont typeface="Arial"/>
              <a:buNone/>
            </a:pPr>
            <a:r>
              <a:t/>
            </a:r>
            <a:endParaRPr/>
          </a:p>
        </p:txBody>
      </p:sp>
      <p:sp>
        <p:nvSpPr>
          <p:cNvPr id="359" name="Google Shape;35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a:t>Synthetic purple invented in mid 19</a:t>
            </a:r>
            <a:r>
              <a:rPr baseline="30000" lang="en-US"/>
              <a:t>th</a:t>
            </a:r>
            <a:r>
              <a:rPr lang="en-US"/>
              <a:t> century.</a:t>
            </a:r>
            <a:endParaRPr/>
          </a:p>
          <a:p>
            <a:pPr indent="-171450" lvl="0" marL="171450" rtl="0" algn="l">
              <a:spcBef>
                <a:spcPts val="0"/>
              </a:spcBef>
              <a:spcAft>
                <a:spcPts val="0"/>
              </a:spcAft>
              <a:buClr>
                <a:schemeClr val="dk1"/>
              </a:buClr>
              <a:buSzPts val="1200"/>
              <a:buFont typeface="Arial"/>
              <a:buChar char="•"/>
            </a:pPr>
            <a:r>
              <a:rPr lang="en-US"/>
              <a:t>Tyrian Purple / </a:t>
            </a:r>
            <a:r>
              <a:rPr b="0" i="0" lang="en-US" sz="1200">
                <a:solidFill>
                  <a:schemeClr val="dk1"/>
                </a:solidFill>
                <a:latin typeface="Calibri"/>
                <a:ea typeface="Calibri"/>
                <a:cs typeface="Calibri"/>
                <a:sym typeface="Calibri"/>
              </a:rPr>
              <a:t>Phoenician Purple, Royal purple, Imperial purple.</a:t>
            </a:r>
            <a:endParaRPr/>
          </a:p>
          <a:p>
            <a:pPr indent="-171450" lvl="0" marL="171450" rtl="0" algn="l">
              <a:spcBef>
                <a:spcPts val="0"/>
              </a:spcBef>
              <a:spcAft>
                <a:spcPts val="0"/>
              </a:spcAft>
              <a:buClr>
                <a:schemeClr val="dk1"/>
              </a:buClr>
              <a:buSzPts val="1200"/>
              <a:buFont typeface="Arial"/>
              <a:buChar char="•"/>
            </a:pPr>
            <a:r>
              <a:rPr lang="en-US"/>
              <a:t>1 drinking cup - about 2,000,000 sea snails – about $900,000.</a:t>
            </a:r>
            <a:endParaRPr/>
          </a:p>
          <a:p>
            <a:pPr indent="0" lvl="0" marL="0" rtl="0" algn="l">
              <a:spcBef>
                <a:spcPts val="0"/>
              </a:spcBef>
              <a:spcAft>
                <a:spcPts val="0"/>
              </a:spcAft>
              <a:buClr>
                <a:schemeClr val="dk1"/>
              </a:buClr>
              <a:buSzPts val="1200"/>
              <a:buFont typeface="Arial"/>
              <a:buNone/>
            </a:pPr>
            <a:r>
              <a:t/>
            </a:r>
            <a:endParaRPr/>
          </a:p>
        </p:txBody>
      </p:sp>
      <p:sp>
        <p:nvSpPr>
          <p:cNvPr id="368" name="Google Shape;36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a:t>Dyes (organic) and pigments (inorganic) come from rocks, soil, plants, ash, blood, bones, etc.</a:t>
            </a:r>
            <a:endParaRPr/>
          </a:p>
        </p:txBody>
      </p:sp>
      <p:sp>
        <p:nvSpPr>
          <p:cNvPr id="381" name="Google Shape;38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a:t>Carmine (E120) – Food, drinks, lipsticks.</a:t>
            </a:r>
            <a:endParaRPr/>
          </a:p>
          <a:p>
            <a:pPr indent="-171450" lvl="0" marL="171450" marR="0" rtl="0" algn="l">
              <a:lnSpc>
                <a:spcPct val="100000"/>
              </a:lnSpc>
              <a:spcBef>
                <a:spcPts val="0"/>
              </a:spcBef>
              <a:spcAft>
                <a:spcPts val="0"/>
              </a:spcAft>
              <a:buClr>
                <a:schemeClr val="dk1"/>
              </a:buClr>
              <a:buSzPts val="1200"/>
              <a:buFont typeface="Arial"/>
              <a:buChar char="•"/>
            </a:pPr>
            <a:r>
              <a:rPr lang="en-US"/>
              <a:t>Made from Cochineal, an insect living on Cactuses (in south and central America).</a:t>
            </a:r>
            <a:endParaRPr/>
          </a:p>
          <a:p>
            <a:pPr indent="-171450" lvl="0" marL="171450" marR="0" rtl="0" algn="l">
              <a:lnSpc>
                <a:spcPct val="100000"/>
              </a:lnSpc>
              <a:spcBef>
                <a:spcPts val="0"/>
              </a:spcBef>
              <a:spcAft>
                <a:spcPts val="0"/>
              </a:spcAft>
              <a:buClr>
                <a:schemeClr val="dk1"/>
              </a:buClr>
              <a:buSzPts val="1200"/>
              <a:buFont typeface="Arial"/>
              <a:buChar char="•"/>
            </a:pPr>
            <a:r>
              <a:rPr lang="en-US"/>
              <a:t>Kosher if the insects were crushed more than 1 year ago.</a:t>
            </a:r>
            <a:endParaRPr/>
          </a:p>
          <a:p>
            <a:pPr indent="0" lvl="0" marL="0" rtl="0" algn="l">
              <a:spcBef>
                <a:spcPts val="0"/>
              </a:spcBef>
              <a:spcAft>
                <a:spcPts val="0"/>
              </a:spcAft>
              <a:buClr>
                <a:schemeClr val="dk1"/>
              </a:buClr>
              <a:buSzPts val="1200"/>
              <a:buFont typeface="Arial"/>
              <a:buNone/>
            </a:pPr>
            <a:r>
              <a:t/>
            </a:r>
            <a:endParaRPr/>
          </a:p>
        </p:txBody>
      </p:sp>
      <p:sp>
        <p:nvSpPr>
          <p:cNvPr id="391" name="Google Shape;39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Blue is rare in nature. Many blue things are structural-based.</a:t>
            </a:r>
            <a:endParaRPr/>
          </a:p>
          <a:p>
            <a:pPr indent="-171450" lvl="0" marL="171450" rtl="0" algn="l">
              <a:spcBef>
                <a:spcPts val="0"/>
              </a:spcBef>
              <a:spcAft>
                <a:spcPts val="0"/>
              </a:spcAft>
              <a:buClr>
                <a:schemeClr val="dk1"/>
              </a:buClr>
              <a:buSzPts val="1200"/>
              <a:buFont typeface="Arial"/>
              <a:buChar char="•"/>
            </a:pPr>
            <a:r>
              <a:rPr lang="en-US"/>
              <a:t>YinMn Blue (aka Oregon blue) - 2009 - 1</a:t>
            </a:r>
            <a:r>
              <a:rPr baseline="30000" lang="en-US"/>
              <a:t>st</a:t>
            </a:r>
            <a:r>
              <a:rPr lang="en-US"/>
              <a:t> blue pigment after 200 years.</a:t>
            </a:r>
            <a:endParaRPr/>
          </a:p>
          <a:p>
            <a:pPr indent="0" lvl="0" marL="0" rtl="0" algn="l">
              <a:spcBef>
                <a:spcPts val="0"/>
              </a:spcBef>
              <a:spcAft>
                <a:spcPts val="0"/>
              </a:spcAft>
              <a:buClr>
                <a:schemeClr val="dk1"/>
              </a:buClr>
              <a:buSzPts val="1200"/>
              <a:buFont typeface="Arial"/>
              <a:buNone/>
            </a:pPr>
            <a:r>
              <a:t/>
            </a:r>
            <a:endParaRPr/>
          </a:p>
        </p:txBody>
      </p:sp>
      <p:sp>
        <p:nvSpPr>
          <p:cNvPr id="403" name="Google Shape;40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a:t>Pigments should be vibrant (mixing creates dull colors), stable (mix with other compounds, temperature, acidity), non-toxic (unlike Emerald green).</a:t>
            </a:r>
            <a:endParaRPr/>
          </a:p>
        </p:txBody>
      </p:sp>
      <p:sp>
        <p:nvSpPr>
          <p:cNvPr id="411" name="Google Shape;41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p:txBody>
      </p:sp>
      <p:sp>
        <p:nvSpPr>
          <p:cNvPr id="418" name="Google Shape;41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“Opticks” – Isaac Newton 1704.</a:t>
            </a:r>
            <a:endParaRPr b="0" i="0" sz="1200">
              <a:solidFill>
                <a:schemeClr val="dk1"/>
              </a:solidFill>
              <a:latin typeface="Calibri"/>
              <a:ea typeface="Calibri"/>
              <a:cs typeface="Calibri"/>
              <a:sym typeface="Calibri"/>
            </a:endParaRPr>
          </a:p>
        </p:txBody>
      </p:sp>
      <p:sp>
        <p:nvSpPr>
          <p:cNvPr id="435" name="Google Shape;43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rPr>
              <a:t>The perception of color derives from the stimulation of photoreceptor cells in the eye by electromagnetic radiation.</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Electromagnetic radiation is an electric and magnetic disturbance traveling at the speed of light using Photons. Unlike sound waves or waves in water, it can travel without a medium to carry it, so it can travel through space.</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Gamma rays are produced by pulsars (rotating neutron stars), supernova explosions, and quasars (black holes accretion disks). On Earth, gamma rays are generated by radioactive decay, nuclear explosions, lightning.</a:t>
            </a:r>
            <a:endParaRPr/>
          </a:p>
        </p:txBody>
      </p:sp>
      <p:sp>
        <p:nvSpPr>
          <p:cNvPr id="445" name="Google Shape;44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rPr>
              <a:t>Humans can see from 380nm-740nm</a:t>
            </a:r>
            <a:endParaRPr/>
          </a:p>
          <a:p>
            <a:pPr indent="-171450" lvl="0" marL="171450" marR="0" rtl="0" algn="l">
              <a:lnSpc>
                <a:spcPct val="100000"/>
              </a:lnSpc>
              <a:spcBef>
                <a:spcPts val="0"/>
              </a:spcBef>
              <a:spcAft>
                <a:spcPts val="0"/>
              </a:spcAft>
              <a:buClr>
                <a:schemeClr val="dk1"/>
              </a:buClr>
              <a:buSzPts val="1200"/>
              <a:buFont typeface="Arial"/>
              <a:buChar char="•"/>
            </a:pPr>
            <a:r>
              <a:rPr lang="en-US"/>
              <a:t>Some animals can see into IR.</a:t>
            </a:r>
            <a:endParaRPr/>
          </a:p>
          <a:p>
            <a:pPr indent="-171450" lvl="0" marL="171450" rtl="0" algn="l">
              <a:spcBef>
                <a:spcPts val="0"/>
              </a:spcBef>
              <a:spcAft>
                <a:spcPts val="0"/>
              </a:spcAft>
              <a:buClr>
                <a:schemeClr val="dk1"/>
              </a:buClr>
              <a:buSzPts val="1200"/>
              <a:buFont typeface="Arial"/>
              <a:buChar char="•"/>
            </a:pPr>
            <a:r>
              <a:rPr lang="en-US"/>
              <a:t>Some animals (and people with missing or damaged cornia) can see into UV (looks to them as white-violet).</a:t>
            </a:r>
            <a:endParaRPr/>
          </a:p>
          <a:p>
            <a:pPr indent="0" lvl="0" marL="0" rtl="0" algn="l">
              <a:spcBef>
                <a:spcPts val="0"/>
              </a:spcBef>
              <a:spcAft>
                <a:spcPts val="0"/>
              </a:spcAft>
              <a:buClr>
                <a:schemeClr val="dk1"/>
              </a:buClr>
              <a:buSzPts val="1200"/>
              <a:buFont typeface="Arial"/>
              <a:buNone/>
            </a:pPr>
            <a:r>
              <a:t/>
            </a:r>
            <a:endParaRPr/>
          </a:p>
        </p:txBody>
      </p:sp>
      <p:sp>
        <p:nvSpPr>
          <p:cNvPr id="452" name="Google Shape;45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rPr>
              <a:t>The color of an object is a result of the wavelengths and intensities of the light reflected from it after some frequencies were absorbed.</a:t>
            </a:r>
            <a:endParaRPr sz="1200">
              <a:solidFill>
                <a:schemeClr val="lt1"/>
              </a:solidFill>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p:txBody>
      </p:sp>
      <p:sp>
        <p:nvSpPr>
          <p:cNvPr id="461" name="Google Shape;46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rPr>
              <a:t>VantaBlack (“The Blackest Black”) – made out of carbon nanotubes – least reflective substance, </a:t>
            </a:r>
            <a:r>
              <a:rPr lang="en-US"/>
              <a:t>absorbing 99.965% of incoming visible light.</a:t>
            </a:r>
            <a:endParaRPr/>
          </a:p>
          <a:p>
            <a:pPr indent="-95250" lvl="0" marL="171450" marR="0" rtl="0" algn="l">
              <a:lnSpc>
                <a:spcPct val="100000"/>
              </a:lnSpc>
              <a:spcBef>
                <a:spcPts val="0"/>
              </a:spcBef>
              <a:spcAft>
                <a:spcPts val="0"/>
              </a:spcAft>
              <a:buClr>
                <a:schemeClr val="dk1"/>
              </a:buClr>
              <a:buSzPts val="1200"/>
              <a:buFont typeface="Arial"/>
              <a:buNone/>
            </a:pPr>
            <a:r>
              <a:t/>
            </a:r>
            <a:endParaRPr sz="1200">
              <a:solidFill>
                <a:schemeClr val="lt1"/>
              </a:solidFill>
            </a:endParaRPr>
          </a:p>
          <a:p>
            <a:pPr indent="-95250" lvl="0" marL="17145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p:txBody>
      </p:sp>
      <p:sp>
        <p:nvSpPr>
          <p:cNvPr id="468" name="Google Shape;46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rPr>
              <a:t>Anish Kapoor – </a:t>
            </a:r>
            <a:r>
              <a:rPr b="0" i="0" lang="en-US" sz="1200">
                <a:solidFill>
                  <a:schemeClr val="dk1"/>
                </a:solidFill>
                <a:latin typeface="Calibri"/>
                <a:ea typeface="Calibri"/>
                <a:cs typeface="Calibri"/>
                <a:sym typeface="Calibri"/>
              </a:rPr>
              <a:t>exclusive licence to use </a:t>
            </a:r>
            <a:r>
              <a:rPr lang="en-US" sz="1200">
                <a:solidFill>
                  <a:schemeClr val="lt1"/>
                </a:solidFill>
              </a:rPr>
              <a:t>VantaBlack sprayable paint for his art.</a:t>
            </a:r>
            <a:endParaRPr/>
          </a:p>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rPr>
              <a:t>Stuart Semple – #sharethelack, “The Pinkest Pink”.</a:t>
            </a:r>
            <a:endParaRPr sz="1200">
              <a:solidFill>
                <a:schemeClr val="lt1"/>
              </a:solidFill>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p:txBody>
      </p:sp>
      <p:sp>
        <p:nvSpPr>
          <p:cNvPr id="477" name="Google Shape;47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p:txBody>
      </p:sp>
      <p:sp>
        <p:nvSpPr>
          <p:cNvPr id="486" name="Google Shape;48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Fovea comprises less than 1% of retinal size but takes up over 50% of the visual cortex in the brain. The fovea sees only the central two degrees of the visual field, (approximately twice the width of your thumbnail at arm's length).</a:t>
            </a:r>
            <a:endParaRPr/>
          </a:p>
        </p:txBody>
      </p:sp>
      <p:sp>
        <p:nvSpPr>
          <p:cNvPr id="493" name="Google Shape;49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Light travels all the way back and the signals travels forwards.</a:t>
            </a:r>
            <a:endParaRPr/>
          </a:p>
          <a:p>
            <a:pPr indent="0" lvl="0" marL="0" rtl="0" algn="l">
              <a:spcBef>
                <a:spcPts val="0"/>
              </a:spcBef>
              <a:spcAft>
                <a:spcPts val="0"/>
              </a:spcAft>
              <a:buClr>
                <a:schemeClr val="dk1"/>
              </a:buClr>
              <a:buSzPts val="1200"/>
              <a:buFont typeface="Arial"/>
              <a:buNone/>
            </a:pPr>
            <a:r>
              <a:t/>
            </a:r>
            <a:endParaRPr/>
          </a:p>
        </p:txBody>
      </p:sp>
      <p:sp>
        <p:nvSpPr>
          <p:cNvPr id="500" name="Google Shape;50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This image uses fake colors.</a:t>
            </a:r>
            <a:endParaRPr/>
          </a:p>
          <a:p>
            <a:pPr indent="-171450" lvl="0" marL="171450" rtl="0" algn="l">
              <a:spcBef>
                <a:spcPts val="0"/>
              </a:spcBef>
              <a:spcAft>
                <a:spcPts val="0"/>
              </a:spcAft>
              <a:buClr>
                <a:schemeClr val="dk1"/>
              </a:buClr>
              <a:buSzPts val="1200"/>
              <a:buFont typeface="Arial"/>
              <a:buChar char="•"/>
            </a:pPr>
            <a:r>
              <a:rPr lang="en-US"/>
              <a:t>Cons - Color vision. Mainly in the Fovea. Fast response. Accurate.</a:t>
            </a:r>
            <a:endParaRPr/>
          </a:p>
          <a:p>
            <a:pPr indent="-171450" lvl="0" marL="171450" rtl="0" algn="l">
              <a:spcBef>
                <a:spcPts val="0"/>
              </a:spcBef>
              <a:spcAft>
                <a:spcPts val="0"/>
              </a:spcAft>
              <a:buClr>
                <a:schemeClr val="dk1"/>
              </a:buClr>
              <a:buSzPts val="1200"/>
              <a:buFont typeface="Arial"/>
              <a:buChar char="•"/>
            </a:pPr>
            <a:r>
              <a:rPr lang="en-US"/>
              <a:t>Rods – Vision in dim light (can be stimulated by a single photon). Peripheral vision. Slow response. Not accurate (multiple rods builds up a response signal together).</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p:txBody>
      </p:sp>
      <p:sp>
        <p:nvSpPr>
          <p:cNvPr id="507" name="Google Shape;50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Bring your kids.</a:t>
            </a:r>
            <a:endParaRPr/>
          </a:p>
        </p:txBody>
      </p:sp>
      <p:sp>
        <p:nvSpPr>
          <p:cNvPr id="281" name="Google Shape;28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No rods in the Fovea.</a:t>
            </a:r>
            <a:endParaRPr/>
          </a:p>
          <a:p>
            <a:pPr indent="-171450" lvl="0" marL="171450" rtl="0" algn="l">
              <a:spcBef>
                <a:spcPts val="0"/>
              </a:spcBef>
              <a:spcAft>
                <a:spcPts val="0"/>
              </a:spcAft>
              <a:buClr>
                <a:schemeClr val="dk1"/>
              </a:buClr>
              <a:buSzPts val="1200"/>
              <a:buFont typeface="Arial"/>
              <a:buChar char="•"/>
            </a:pPr>
            <a:r>
              <a:rPr lang="en-US"/>
              <a:t>Blind spot where the optic nerve is.</a:t>
            </a:r>
            <a:endParaRPr/>
          </a:p>
          <a:p>
            <a:pPr indent="0" lvl="0" marL="0" rtl="0" algn="l">
              <a:spcBef>
                <a:spcPts val="0"/>
              </a:spcBef>
              <a:spcAft>
                <a:spcPts val="0"/>
              </a:spcAft>
              <a:buClr>
                <a:schemeClr val="dk1"/>
              </a:buClr>
              <a:buSzPts val="1200"/>
              <a:buFont typeface="Arial"/>
              <a:buNone/>
            </a:pPr>
            <a:r>
              <a:t/>
            </a:r>
            <a:endParaRPr/>
          </a:p>
        </p:txBody>
      </p:sp>
      <p:sp>
        <p:nvSpPr>
          <p:cNvPr id="514" name="Google Shape;51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a:t>“Blue”, “Green”, “Red” are not “scientific” – better use “S”, “M”, “L”.</a:t>
            </a:r>
            <a:endParaRPr/>
          </a:p>
          <a:p>
            <a:pPr indent="-95250" lvl="0" marL="17145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p:txBody>
      </p:sp>
      <p:sp>
        <p:nvSpPr>
          <p:cNvPr id="530" name="Google Shape;53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Humans tend to perceive light within the green parts of the spectrum as brighter than red or blue light of equal power, so the brightness function is almost identical to the spectral sensitivity of M cones.</a:t>
            </a:r>
            <a:endParaRPr/>
          </a:p>
        </p:txBody>
      </p:sp>
      <p:sp>
        <p:nvSpPr>
          <p:cNvPr id="537" name="Google Shape;53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Different vision for different people – number of cones (1-4), genetic mutations in structure of photoreceptors cause different wavelength-responses, distribution of cones, age - old vision is more dim (loss of rods) and more yellowish.</a:t>
            </a:r>
            <a:endParaRPr/>
          </a:p>
          <a:p>
            <a:pPr indent="0" lvl="0" marL="0" rtl="0" algn="l">
              <a:spcBef>
                <a:spcPts val="0"/>
              </a:spcBef>
              <a:spcAft>
                <a:spcPts val="0"/>
              </a:spcAft>
              <a:buClr>
                <a:schemeClr val="dk1"/>
              </a:buClr>
              <a:buSzPts val="1200"/>
              <a:buFont typeface="Arial"/>
              <a:buNone/>
            </a:pPr>
            <a:r>
              <a:t/>
            </a:r>
            <a:endParaRPr/>
          </a:p>
        </p:txBody>
      </p:sp>
      <p:sp>
        <p:nvSpPr>
          <p:cNvPr id="544" name="Google Shape;54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551" name="Google Shape;55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Magenta / Fuchsia</a:t>
            </a:r>
            <a:endParaRPr/>
          </a:p>
          <a:p>
            <a:pPr indent="0" lvl="0" marL="0" rtl="0" algn="l">
              <a:spcBef>
                <a:spcPts val="0"/>
              </a:spcBef>
              <a:spcAft>
                <a:spcPts val="0"/>
              </a:spcAft>
              <a:buClr>
                <a:schemeClr val="dk1"/>
              </a:buClr>
              <a:buSzPts val="1200"/>
              <a:buFont typeface="Arial"/>
              <a:buNone/>
            </a:pPr>
            <a:r>
              <a:t/>
            </a:r>
            <a:endParaRPr/>
          </a:p>
        </p:txBody>
      </p:sp>
      <p:sp>
        <p:nvSpPr>
          <p:cNvPr id="561" name="Google Shape;56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Monochromatic colors are on the rim.</a:t>
            </a:r>
            <a:endParaRPr/>
          </a:p>
          <a:p>
            <a:pPr indent="-171450" lvl="0" marL="171450" rtl="0" algn="l">
              <a:spcBef>
                <a:spcPts val="0"/>
              </a:spcBef>
              <a:spcAft>
                <a:spcPts val="0"/>
              </a:spcAft>
              <a:buClr>
                <a:schemeClr val="dk1"/>
              </a:buClr>
              <a:buSzPts val="1200"/>
              <a:buFont typeface="Arial"/>
              <a:buChar char="•"/>
            </a:pPr>
            <a:r>
              <a:rPr lang="en-US"/>
              <a:t>Magenta is an invented color between blue-purple and red.</a:t>
            </a:r>
            <a:endParaRPr/>
          </a:p>
          <a:p>
            <a:pPr indent="0" lvl="0" marL="0" rtl="0" algn="l">
              <a:spcBef>
                <a:spcPts val="0"/>
              </a:spcBef>
              <a:spcAft>
                <a:spcPts val="0"/>
              </a:spcAft>
              <a:buClr>
                <a:schemeClr val="dk1"/>
              </a:buClr>
              <a:buSzPts val="1200"/>
              <a:buFont typeface="Arial"/>
              <a:buNone/>
            </a:pPr>
            <a:r>
              <a:t/>
            </a:r>
            <a:endParaRPr/>
          </a:p>
        </p:txBody>
      </p:sp>
      <p:sp>
        <p:nvSpPr>
          <p:cNvPr id="569" name="Google Shape;56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Why Black in cartridges? Non-exact primitives (dirty brown). More economic.</a:t>
            </a:r>
            <a:endParaRPr/>
          </a:p>
          <a:p>
            <a:pPr indent="-95250" lvl="0" marL="171450" rtl="0" algn="l">
              <a:spcBef>
                <a:spcPts val="0"/>
              </a:spcBef>
              <a:spcAft>
                <a:spcPts val="0"/>
              </a:spcAft>
              <a:buClr>
                <a:schemeClr val="dk1"/>
              </a:buClr>
              <a:buSzPts val="1200"/>
              <a:buFont typeface="Arial"/>
              <a:buNone/>
            </a:pPr>
            <a:r>
              <a:t/>
            </a:r>
            <a:endParaRPr/>
          </a:p>
        </p:txBody>
      </p:sp>
      <p:sp>
        <p:nvSpPr>
          <p:cNvPr id="603" name="Google Shape;60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Color Gamut - </a:t>
            </a:r>
            <a:r>
              <a:rPr b="0" i="0" lang="en-US" sz="1200">
                <a:solidFill>
                  <a:schemeClr val="dk1"/>
                </a:solidFill>
                <a:latin typeface="Calibri"/>
                <a:ea typeface="Calibri"/>
                <a:cs typeface="Calibri"/>
                <a:sym typeface="Calibri"/>
              </a:rPr>
              <a:t>the subset of colors which can be accurately represented in a given color space or by a certain device.</a:t>
            </a:r>
            <a:endParaRPr/>
          </a:p>
          <a:p>
            <a:pPr indent="0" lvl="0" marL="0" rtl="0" algn="l">
              <a:spcBef>
                <a:spcPts val="0"/>
              </a:spcBef>
              <a:spcAft>
                <a:spcPts val="0"/>
              </a:spcAft>
              <a:buClr>
                <a:schemeClr val="dk1"/>
              </a:buClr>
              <a:buSzPts val="1200"/>
              <a:buFont typeface="Arial"/>
              <a:buNone/>
            </a:pPr>
            <a:r>
              <a:t/>
            </a:r>
            <a:endParaRPr/>
          </a:p>
        </p:txBody>
      </p:sp>
      <p:sp>
        <p:nvSpPr>
          <p:cNvPr id="618" name="Google Shape;618;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“The Dress” - blue and black or white and gold?</a:t>
            </a:r>
            <a:endParaRPr/>
          </a:p>
        </p:txBody>
      </p:sp>
      <p:sp>
        <p:nvSpPr>
          <p:cNvPr id="635" name="Google Shape;63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Your neighbors can affect your perceived brightness.</a:t>
            </a:r>
            <a:endParaRPr/>
          </a:p>
          <a:p>
            <a:pPr indent="-171450" lvl="0" marL="171450" rtl="0" algn="l">
              <a:spcBef>
                <a:spcPts val="0"/>
              </a:spcBef>
              <a:spcAft>
                <a:spcPts val="0"/>
              </a:spcAft>
              <a:buClr>
                <a:schemeClr val="dk1"/>
              </a:buClr>
              <a:buSzPts val="1200"/>
              <a:buFont typeface="Arial"/>
              <a:buChar char="•"/>
            </a:pPr>
            <a:r>
              <a:rPr lang="en-US"/>
              <a:t>“Things in shadows makes them appear darker – so they must be lighter than they appear to be”.</a:t>
            </a:r>
            <a:endParaRPr/>
          </a:p>
          <a:p>
            <a:pPr indent="-171450" lvl="0" marL="171450" rtl="0" algn="l">
              <a:spcBef>
                <a:spcPts val="0"/>
              </a:spcBef>
              <a:spcAft>
                <a:spcPts val="0"/>
              </a:spcAft>
              <a:buClr>
                <a:schemeClr val="dk1"/>
              </a:buClr>
              <a:buSzPts val="1200"/>
              <a:buFont typeface="Arial"/>
              <a:buChar char="•"/>
            </a:pPr>
            <a:r>
              <a:rPr lang="en-US"/>
              <a:t>“Chess board has light squares next to dark ones”.</a:t>
            </a:r>
            <a:endParaRPr/>
          </a:p>
        </p:txBody>
      </p:sp>
      <p:sp>
        <p:nvSpPr>
          <p:cNvPr id="643" name="Google Shape;64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After-image effect</a:t>
            </a:r>
            <a:endParaRPr/>
          </a:p>
          <a:p>
            <a:pPr indent="0" lvl="0" marL="0" rtl="0" algn="l">
              <a:spcBef>
                <a:spcPts val="0"/>
              </a:spcBef>
              <a:spcAft>
                <a:spcPts val="0"/>
              </a:spcAft>
              <a:buClr>
                <a:schemeClr val="dk1"/>
              </a:buClr>
              <a:buSzPts val="1200"/>
              <a:buFont typeface="Arial"/>
              <a:buNone/>
            </a:pPr>
            <a:r>
              <a:t/>
            </a:r>
            <a:endParaRPr/>
          </a:p>
        </p:txBody>
      </p:sp>
      <p:sp>
        <p:nvSpPr>
          <p:cNvPr id="651" name="Google Shape;651;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rPr>
              <a:t>Color is the characteristic of visual perception described through color categories (e.g. red, orange, yellow, green, etc.).</a:t>
            </a:r>
            <a:endParaRPr/>
          </a:p>
        </p:txBody>
      </p:sp>
      <p:sp>
        <p:nvSpPr>
          <p:cNvPr id="295" name="Google Shape;29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The McCollough effect</a:t>
            </a:r>
            <a:endParaRPr/>
          </a:p>
          <a:p>
            <a:pPr indent="0" lvl="0" marL="0" rtl="0" algn="l">
              <a:spcBef>
                <a:spcPts val="0"/>
              </a:spcBef>
              <a:spcAft>
                <a:spcPts val="0"/>
              </a:spcAft>
              <a:buClr>
                <a:schemeClr val="dk1"/>
              </a:buClr>
              <a:buSzPts val="1200"/>
              <a:buFont typeface="Arial"/>
              <a:buNone/>
            </a:pPr>
            <a:r>
              <a:t/>
            </a:r>
            <a:endParaRPr/>
          </a:p>
        </p:txBody>
      </p:sp>
      <p:sp>
        <p:nvSpPr>
          <p:cNvPr id="667" name="Google Shape;667;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Eclipse of Mars</a:t>
            </a:r>
            <a:endParaRPr/>
          </a:p>
          <a:p>
            <a:pPr indent="0" lvl="0" marL="0" rtl="0" algn="l">
              <a:spcBef>
                <a:spcPts val="0"/>
              </a:spcBef>
              <a:spcAft>
                <a:spcPts val="0"/>
              </a:spcAft>
              <a:buClr>
                <a:schemeClr val="dk1"/>
              </a:buClr>
              <a:buSzPts val="1200"/>
              <a:buFont typeface="Arial"/>
              <a:buNone/>
            </a:pPr>
            <a:r>
              <a:t/>
            </a:r>
            <a:endParaRPr/>
          </a:p>
        </p:txBody>
      </p:sp>
      <p:sp>
        <p:nvSpPr>
          <p:cNvPr id="711" name="Google Shape;711;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Late 1970s - The World Color Survey</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110 languages, all spoken by pre-industrial societies, many that have no written script.</a:t>
            </a:r>
            <a:endParaRPr/>
          </a:p>
          <a:p>
            <a:pPr indent="0" lvl="0" marL="0" rtl="0" algn="l">
              <a:spcBef>
                <a:spcPts val="0"/>
              </a:spcBef>
              <a:spcAft>
                <a:spcPts val="0"/>
              </a:spcAft>
              <a:buClr>
                <a:schemeClr val="dk1"/>
              </a:buClr>
              <a:buSzPts val="1200"/>
              <a:buFont typeface="Arial"/>
              <a:buNone/>
            </a:pPr>
            <a:r>
              <a:t/>
            </a:r>
            <a:endParaRPr/>
          </a:p>
        </p:txBody>
      </p:sp>
      <p:sp>
        <p:nvSpPr>
          <p:cNvPr id="302" name="Google Shape;30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Green-Blue in Japan.</a:t>
            </a:r>
            <a:endParaRPr/>
          </a:p>
          <a:p>
            <a:pPr indent="0" lvl="0" marL="0" rtl="0" algn="l">
              <a:spcBef>
                <a:spcPts val="0"/>
              </a:spcBef>
              <a:spcAft>
                <a:spcPts val="0"/>
              </a:spcAft>
              <a:buClr>
                <a:schemeClr val="dk1"/>
              </a:buClr>
              <a:buSzPts val="1200"/>
              <a:buFont typeface="Arial"/>
              <a:buNone/>
            </a:pPr>
            <a:r>
              <a:t/>
            </a:r>
            <a:endParaRPr/>
          </a:p>
        </p:txBody>
      </p:sp>
      <p:sp>
        <p:nvSpPr>
          <p:cNvPr id="310" name="Google Shape;31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Jenkins – Kohsuke Kawaguchi.</a:t>
            </a:r>
            <a:endParaRPr/>
          </a:p>
          <a:p>
            <a:pPr indent="-171450" lvl="0" marL="171450" rtl="0" algn="l">
              <a:spcBef>
                <a:spcPts val="0"/>
              </a:spcBef>
              <a:spcAft>
                <a:spcPts val="0"/>
              </a:spcAft>
              <a:buClr>
                <a:schemeClr val="dk1"/>
              </a:buClr>
              <a:buSzPts val="1200"/>
              <a:buFont typeface="Arial"/>
              <a:buChar char="•"/>
            </a:pPr>
            <a:r>
              <a:rPr lang="en-US"/>
              <a:t>In Japan the “go” traffic light is blue.</a:t>
            </a:r>
            <a:endParaRPr/>
          </a:p>
          <a:p>
            <a:pPr indent="0" lvl="0" marL="0" rtl="0" algn="l">
              <a:spcBef>
                <a:spcPts val="0"/>
              </a:spcBef>
              <a:spcAft>
                <a:spcPts val="0"/>
              </a:spcAft>
              <a:buClr>
                <a:schemeClr val="dk1"/>
              </a:buClr>
              <a:buSzPts val="1200"/>
              <a:buFont typeface="Arial"/>
              <a:buNone/>
            </a:pPr>
            <a:r>
              <a:t/>
            </a:r>
            <a:endParaRPr/>
          </a:p>
        </p:txBody>
      </p:sp>
      <p:sp>
        <p:nvSpPr>
          <p:cNvPr id="321" name="Google Shape;3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Goethe's Color Wheel (1809).</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Red = "beautiful", orange = "noble", yellow = "good", green = "useful", blue = "common", violet = "unnecessary".</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Rational = beautiful and noble, intellectual = good and useful, sensual = useful and common, imagination = beautiful and unnecessary.</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“Rose of Temperaments” (1798/9) by Goethe and Schiller. Matching 12 colors to human occupations or their character traits (</a:t>
            </a:r>
            <a:r>
              <a:rPr b="0" i="1" lang="en-US" sz="1200">
                <a:solidFill>
                  <a:schemeClr val="dk1"/>
                </a:solidFill>
                <a:latin typeface="Calibri"/>
                <a:ea typeface="Calibri"/>
                <a:cs typeface="Calibri"/>
                <a:sym typeface="Calibri"/>
              </a:rPr>
              <a:t>tyrants, heroes, adventurers, hedonists, lovers, poets, public speakers, historians, teachers, philosophers, pedants, rulers</a:t>
            </a:r>
            <a:r>
              <a:rPr b="0" i="0" lang="en-US" sz="1200">
                <a:solidFill>
                  <a:schemeClr val="dk1"/>
                </a:solidFill>
                <a:latin typeface="Calibri"/>
                <a:ea typeface="Calibri"/>
                <a:cs typeface="Calibri"/>
                <a:sym typeface="Calibri"/>
              </a:rPr>
              <a:t>).</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Philosophers – unnecessary.</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Teachers – common and unnecessary .</a:t>
            </a:r>
            <a:endParaRPr/>
          </a:p>
        </p:txBody>
      </p:sp>
      <p:sp>
        <p:nvSpPr>
          <p:cNvPr id="328" name="Google Shape;32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8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Play"/>
                <a:ea typeface="Play"/>
                <a:cs typeface="Play"/>
                <a:sym typeface="Play"/>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Play"/>
                <a:ea typeface="Play"/>
                <a:cs typeface="Play"/>
                <a:sym typeface="Play"/>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Play"/>
                <a:ea typeface="Play"/>
                <a:cs typeface="Play"/>
                <a:sym typeface="Play"/>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Play"/>
                <a:ea typeface="Play"/>
                <a:cs typeface="Play"/>
                <a:sym typeface="Play"/>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Play"/>
                <a:ea typeface="Play"/>
                <a:cs typeface="Play"/>
                <a:sym typeface="Play"/>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8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8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8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8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98" name="Shape 98"/>
        <p:cNvGrpSpPr/>
        <p:nvPr/>
      </p:nvGrpSpPr>
      <p:grpSpPr>
        <a:xfrm>
          <a:off x="0" y="0"/>
          <a:ext cx="0" cy="0"/>
          <a:chOff x="0" y="0"/>
          <a:chExt cx="0" cy="0"/>
        </a:xfrm>
      </p:grpSpPr>
      <p:sp>
        <p:nvSpPr>
          <p:cNvPr id="99" name="Google Shape;9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64"/>
          <p:cNvSpPr txBox="1"/>
          <p:nvPr>
            <p:ph idx="1" type="body"/>
          </p:nvPr>
        </p:nvSpPr>
        <p:spPr>
          <a:xfrm>
            <a:off x="403224" y="5236845"/>
            <a:ext cx="10950575" cy="111950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8000"/>
              <a:buNone/>
              <a:defRPr sz="8000">
                <a:solidFill>
                  <a:schemeClr val="lt1"/>
                </a:solidFil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p6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6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9" name="Shape 109"/>
        <p:cNvGrpSpPr/>
        <p:nvPr/>
      </p:nvGrpSpPr>
      <p:grpSpPr>
        <a:xfrm>
          <a:off x="0" y="0"/>
          <a:ext cx="0" cy="0"/>
          <a:chOff x="0" y="0"/>
          <a:chExt cx="0" cy="0"/>
        </a:xfrm>
      </p:grpSpPr>
      <p:sp>
        <p:nvSpPr>
          <p:cNvPr id="110" name="Google Shape;110;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7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7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8" name="Google Shape;118;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7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7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8" name="Shape 128"/>
        <p:cNvGrpSpPr/>
        <p:nvPr/>
      </p:nvGrpSpPr>
      <p:grpSpPr>
        <a:xfrm>
          <a:off x="0" y="0"/>
          <a:ext cx="0" cy="0"/>
          <a:chOff x="0" y="0"/>
          <a:chExt cx="0" cy="0"/>
        </a:xfrm>
      </p:grpSpPr>
      <p:sp>
        <p:nvSpPr>
          <p:cNvPr id="129" name="Google Shape;129;p7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7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 name="Google Shape;131;p7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7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7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21" name="Shape 21"/>
        <p:cNvGrpSpPr/>
        <p:nvPr/>
      </p:nvGrpSpPr>
      <p:grpSpPr>
        <a:xfrm>
          <a:off x="0" y="0"/>
          <a:ext cx="0" cy="0"/>
          <a:chOff x="0" y="0"/>
          <a:chExt cx="0" cy="0"/>
        </a:xfrm>
      </p:grpSpPr>
      <p:sp>
        <p:nvSpPr>
          <p:cNvPr id="22" name="Google Shape;22;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65"/>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8000"/>
              <a:buNone/>
              <a:defRPr sz="8000">
                <a:solidFill>
                  <a:schemeClr val="lt1"/>
                </a:solidFil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 name="Shape 142"/>
        <p:cNvGrpSpPr/>
        <p:nvPr/>
      </p:nvGrpSpPr>
      <p:grpSpPr>
        <a:xfrm>
          <a:off x="0" y="0"/>
          <a:ext cx="0" cy="0"/>
          <a:chOff x="0" y="0"/>
          <a:chExt cx="0" cy="0"/>
        </a:xfrm>
      </p:grpSpPr>
      <p:sp>
        <p:nvSpPr>
          <p:cNvPr id="143" name="Google Shape;143;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6" name="Shape 146"/>
        <p:cNvGrpSpPr/>
        <p:nvPr/>
      </p:nvGrpSpPr>
      <p:grpSpPr>
        <a:xfrm>
          <a:off x="0" y="0"/>
          <a:ext cx="0" cy="0"/>
          <a:chOff x="0" y="0"/>
          <a:chExt cx="0" cy="0"/>
        </a:xfrm>
      </p:grpSpPr>
      <p:sp>
        <p:nvSpPr>
          <p:cNvPr id="147" name="Google Shape;147;p7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7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9" name="Google Shape;149;p7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0" name="Google Shape;150;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3" name="Shape 153"/>
        <p:cNvGrpSpPr/>
        <p:nvPr/>
      </p:nvGrpSpPr>
      <p:grpSpPr>
        <a:xfrm>
          <a:off x="0" y="0"/>
          <a:ext cx="0" cy="0"/>
          <a:chOff x="0" y="0"/>
          <a:chExt cx="0" cy="0"/>
        </a:xfrm>
      </p:grpSpPr>
      <p:sp>
        <p:nvSpPr>
          <p:cNvPr id="154" name="Google Shape;154;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7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Play"/>
                <a:ea typeface="Play"/>
                <a:cs typeface="Play"/>
                <a:sym typeface="Play"/>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Play"/>
                <a:ea typeface="Play"/>
                <a:cs typeface="Play"/>
                <a:sym typeface="Play"/>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Play"/>
                <a:ea typeface="Play"/>
                <a:cs typeface="Play"/>
                <a:sym typeface="Play"/>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Play"/>
                <a:ea typeface="Play"/>
                <a:cs typeface="Play"/>
                <a:sym typeface="Play"/>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Play"/>
                <a:ea typeface="Play"/>
                <a:cs typeface="Play"/>
                <a:sym typeface="Play"/>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6" name="Google Shape;156;p7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 name="Google Shape;157;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0" name="Shape 160"/>
        <p:cNvGrpSpPr/>
        <p:nvPr/>
      </p:nvGrpSpPr>
      <p:grpSpPr>
        <a:xfrm>
          <a:off x="0" y="0"/>
          <a:ext cx="0" cy="0"/>
          <a:chOff x="0" y="0"/>
          <a:chExt cx="0" cy="0"/>
        </a:xfrm>
      </p:grpSpPr>
      <p:sp>
        <p:nvSpPr>
          <p:cNvPr id="161" name="Google Shape;161;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7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6" name="Shape 166"/>
        <p:cNvGrpSpPr/>
        <p:nvPr/>
      </p:nvGrpSpPr>
      <p:grpSpPr>
        <a:xfrm>
          <a:off x="0" y="0"/>
          <a:ext cx="0" cy="0"/>
          <a:chOff x="0" y="0"/>
          <a:chExt cx="0" cy="0"/>
        </a:xfrm>
      </p:grpSpPr>
      <p:sp>
        <p:nvSpPr>
          <p:cNvPr id="167" name="Google Shape;167;p7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7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80" name="Shape 180"/>
        <p:cNvGrpSpPr/>
        <p:nvPr/>
      </p:nvGrpSpPr>
      <p:grpSpPr>
        <a:xfrm>
          <a:off x="0" y="0"/>
          <a:ext cx="0" cy="0"/>
          <a:chOff x="0" y="0"/>
          <a:chExt cx="0" cy="0"/>
        </a:xfrm>
      </p:grpSpPr>
      <p:sp>
        <p:nvSpPr>
          <p:cNvPr id="181" name="Google Shape;181;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67"/>
          <p:cNvSpPr txBox="1"/>
          <p:nvPr>
            <p:ph idx="1" type="body"/>
          </p:nvPr>
        </p:nvSpPr>
        <p:spPr>
          <a:xfrm rot="5400000">
            <a:off x="7970836" y="2560638"/>
            <a:ext cx="6858002" cy="17367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8000"/>
              <a:buNone/>
              <a:defRPr sz="8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
        <p:nvSpPr>
          <p:cNvPr id="186" name="Google Shape;186;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 name="Shape 189"/>
        <p:cNvGrpSpPr/>
        <p:nvPr/>
      </p:nvGrpSpPr>
      <p:grpSpPr>
        <a:xfrm>
          <a:off x="0" y="0"/>
          <a:ext cx="0" cy="0"/>
          <a:chOff x="0" y="0"/>
          <a:chExt cx="0" cy="0"/>
        </a:xfrm>
      </p:grpSpPr>
      <p:sp>
        <p:nvSpPr>
          <p:cNvPr id="190" name="Google Shape;190;p9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9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2" name="Google Shape;192;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5" name="Shape 195"/>
        <p:cNvGrpSpPr/>
        <p:nvPr/>
      </p:nvGrpSpPr>
      <p:grpSpPr>
        <a:xfrm>
          <a:off x="0" y="0"/>
          <a:ext cx="0" cy="0"/>
          <a:chOff x="0" y="0"/>
          <a:chExt cx="0" cy="0"/>
        </a:xfrm>
      </p:grpSpPr>
      <p:sp>
        <p:nvSpPr>
          <p:cNvPr id="196" name="Google Shape;196;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1" name="Shape 201"/>
        <p:cNvGrpSpPr/>
        <p:nvPr/>
      </p:nvGrpSpPr>
      <p:grpSpPr>
        <a:xfrm>
          <a:off x="0" y="0"/>
          <a:ext cx="0" cy="0"/>
          <a:chOff x="0" y="0"/>
          <a:chExt cx="0" cy="0"/>
        </a:xfrm>
      </p:grpSpPr>
      <p:sp>
        <p:nvSpPr>
          <p:cNvPr id="202" name="Google Shape;202;p9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9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04" name="Google Shape;204;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8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8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 name="Google Shape;29;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7" name="Shape 207"/>
        <p:cNvGrpSpPr/>
        <p:nvPr/>
      </p:nvGrpSpPr>
      <p:grpSpPr>
        <a:xfrm>
          <a:off x="0" y="0"/>
          <a:ext cx="0" cy="0"/>
          <a:chOff x="0" y="0"/>
          <a:chExt cx="0" cy="0"/>
        </a:xfrm>
      </p:grpSpPr>
      <p:sp>
        <p:nvSpPr>
          <p:cNvPr id="208" name="Google Shape;208;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 name="Google Shape;209;p9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9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4" name="Shape 214"/>
        <p:cNvGrpSpPr/>
        <p:nvPr/>
      </p:nvGrpSpPr>
      <p:grpSpPr>
        <a:xfrm>
          <a:off x="0" y="0"/>
          <a:ext cx="0" cy="0"/>
          <a:chOff x="0" y="0"/>
          <a:chExt cx="0" cy="0"/>
        </a:xfrm>
      </p:grpSpPr>
      <p:sp>
        <p:nvSpPr>
          <p:cNvPr id="215" name="Google Shape;215;p9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 name="Google Shape;216;p9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7" name="Google Shape;217;p9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9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9" name="Google Shape;219;p9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3" name="Shape 223"/>
        <p:cNvGrpSpPr/>
        <p:nvPr/>
      </p:nvGrpSpPr>
      <p:grpSpPr>
        <a:xfrm>
          <a:off x="0" y="0"/>
          <a:ext cx="0" cy="0"/>
          <a:chOff x="0" y="0"/>
          <a:chExt cx="0" cy="0"/>
        </a:xfrm>
      </p:grpSpPr>
      <p:sp>
        <p:nvSpPr>
          <p:cNvPr id="224" name="Google Shape;224;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8" name="Shape 228"/>
        <p:cNvGrpSpPr/>
        <p:nvPr/>
      </p:nvGrpSpPr>
      <p:grpSpPr>
        <a:xfrm>
          <a:off x="0" y="0"/>
          <a:ext cx="0" cy="0"/>
          <a:chOff x="0" y="0"/>
          <a:chExt cx="0" cy="0"/>
        </a:xfrm>
      </p:grpSpPr>
      <p:sp>
        <p:nvSpPr>
          <p:cNvPr id="229" name="Google Shape;229;p9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9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31" name="Google Shape;231;p9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32" name="Google Shape;232;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5" name="Shape 235"/>
        <p:cNvGrpSpPr/>
        <p:nvPr/>
      </p:nvGrpSpPr>
      <p:grpSpPr>
        <a:xfrm>
          <a:off x="0" y="0"/>
          <a:ext cx="0" cy="0"/>
          <a:chOff x="0" y="0"/>
          <a:chExt cx="0" cy="0"/>
        </a:xfrm>
      </p:grpSpPr>
      <p:sp>
        <p:nvSpPr>
          <p:cNvPr id="236" name="Google Shape;236;p9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9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Play"/>
                <a:ea typeface="Play"/>
                <a:cs typeface="Play"/>
                <a:sym typeface="Play"/>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Play"/>
                <a:ea typeface="Play"/>
                <a:cs typeface="Play"/>
                <a:sym typeface="Play"/>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Play"/>
                <a:ea typeface="Play"/>
                <a:cs typeface="Play"/>
                <a:sym typeface="Play"/>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Play"/>
                <a:ea typeface="Play"/>
                <a:cs typeface="Play"/>
                <a:sym typeface="Play"/>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Play"/>
                <a:ea typeface="Play"/>
                <a:cs typeface="Play"/>
                <a:sym typeface="Play"/>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38" name="Google Shape;238;p9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39" name="Google Shape;239;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2" name="Shape 242"/>
        <p:cNvGrpSpPr/>
        <p:nvPr/>
      </p:nvGrpSpPr>
      <p:grpSpPr>
        <a:xfrm>
          <a:off x="0" y="0"/>
          <a:ext cx="0" cy="0"/>
          <a:chOff x="0" y="0"/>
          <a:chExt cx="0" cy="0"/>
        </a:xfrm>
      </p:grpSpPr>
      <p:sp>
        <p:nvSpPr>
          <p:cNvPr id="243" name="Google Shape;243;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9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8" name="Shape 248"/>
        <p:cNvGrpSpPr/>
        <p:nvPr/>
      </p:nvGrpSpPr>
      <p:grpSpPr>
        <a:xfrm>
          <a:off x="0" y="0"/>
          <a:ext cx="0" cy="0"/>
          <a:chOff x="0" y="0"/>
          <a:chExt cx="0" cy="0"/>
        </a:xfrm>
      </p:grpSpPr>
      <p:sp>
        <p:nvSpPr>
          <p:cNvPr id="249" name="Google Shape;249;p9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9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8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8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8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8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8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8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8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8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id="10" name="Google Shape;10;p61"/>
          <p:cNvPicPr preferRelativeResize="0"/>
          <p:nvPr/>
        </p:nvPicPr>
        <p:blipFill rotWithShape="1">
          <a:blip r:embed="rId1">
            <a:alphaModFix/>
          </a:blip>
          <a:srcRect b="22636" l="0" r="0" t="0"/>
          <a:stretch/>
        </p:blipFill>
        <p:spPr>
          <a:xfrm>
            <a:off x="0" y="1"/>
            <a:ext cx="12192000" cy="6857999"/>
          </a:xfrm>
          <a:prstGeom prst="rect">
            <a:avLst/>
          </a:prstGeom>
          <a:noFill/>
          <a:ln>
            <a:noFill/>
          </a:ln>
        </p:spPr>
      </p:pic>
      <p:sp>
        <p:nvSpPr>
          <p:cNvPr id="11" name="Google Shape;11;p61"/>
          <p:cNvSpPr/>
          <p:nvPr/>
        </p:nvSpPr>
        <p:spPr>
          <a:xfrm>
            <a:off x="0" y="0"/>
            <a:ext cx="12192000" cy="6857999"/>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Play"/>
              <a:buNone/>
              <a:defRPr b="0" i="0" sz="44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Play"/>
                <a:ea typeface="Play"/>
                <a:cs typeface="Play"/>
                <a:sym typeface="Play"/>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Play"/>
                <a:ea typeface="Play"/>
                <a:cs typeface="Play"/>
                <a:sym typeface="Play"/>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Play"/>
                <a:ea typeface="Play"/>
                <a:cs typeface="Play"/>
                <a:sym typeface="Play"/>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 name="Google Shape;1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Play"/>
                <a:ea typeface="Play"/>
                <a:cs typeface="Play"/>
                <a:sym typeface="Play"/>
              </a:defRPr>
            </a:lvl1pPr>
            <a:lvl2pPr indent="0" lvl="1" marL="0" marR="0" rtl="0" algn="r">
              <a:spcBef>
                <a:spcPts val="0"/>
              </a:spcBef>
              <a:buNone/>
              <a:defRPr b="0" i="0" sz="1200" u="none" cap="none" strike="noStrike">
                <a:solidFill>
                  <a:schemeClr val="lt1"/>
                </a:solidFill>
                <a:latin typeface="Play"/>
                <a:ea typeface="Play"/>
                <a:cs typeface="Play"/>
                <a:sym typeface="Play"/>
              </a:defRPr>
            </a:lvl2pPr>
            <a:lvl3pPr indent="0" lvl="2" marL="0" marR="0" rtl="0" algn="r">
              <a:spcBef>
                <a:spcPts val="0"/>
              </a:spcBef>
              <a:buNone/>
              <a:defRPr b="0" i="0" sz="1200" u="none" cap="none" strike="noStrike">
                <a:solidFill>
                  <a:schemeClr val="lt1"/>
                </a:solidFill>
                <a:latin typeface="Play"/>
                <a:ea typeface="Play"/>
                <a:cs typeface="Play"/>
                <a:sym typeface="Play"/>
              </a:defRPr>
            </a:lvl3pPr>
            <a:lvl4pPr indent="0" lvl="3" marL="0" marR="0" rtl="0" algn="r">
              <a:spcBef>
                <a:spcPts val="0"/>
              </a:spcBef>
              <a:buNone/>
              <a:defRPr b="0" i="0" sz="1200" u="none" cap="none" strike="noStrike">
                <a:solidFill>
                  <a:schemeClr val="lt1"/>
                </a:solidFill>
                <a:latin typeface="Play"/>
                <a:ea typeface="Play"/>
                <a:cs typeface="Play"/>
                <a:sym typeface="Play"/>
              </a:defRPr>
            </a:lvl4pPr>
            <a:lvl5pPr indent="0" lvl="4" marL="0" marR="0" rtl="0" algn="r">
              <a:spcBef>
                <a:spcPts val="0"/>
              </a:spcBef>
              <a:buNone/>
              <a:defRPr b="0" i="0" sz="1200" u="none" cap="none" strike="noStrike">
                <a:solidFill>
                  <a:schemeClr val="lt1"/>
                </a:solidFill>
                <a:latin typeface="Play"/>
                <a:ea typeface="Play"/>
                <a:cs typeface="Play"/>
                <a:sym typeface="Play"/>
              </a:defRPr>
            </a:lvl5pPr>
            <a:lvl6pPr indent="0" lvl="5" marL="0" marR="0" rtl="0" algn="r">
              <a:spcBef>
                <a:spcPts val="0"/>
              </a:spcBef>
              <a:buNone/>
              <a:defRPr b="0" i="0" sz="1200" u="none" cap="none" strike="noStrike">
                <a:solidFill>
                  <a:schemeClr val="lt1"/>
                </a:solidFill>
                <a:latin typeface="Play"/>
                <a:ea typeface="Play"/>
                <a:cs typeface="Play"/>
                <a:sym typeface="Play"/>
              </a:defRPr>
            </a:lvl6pPr>
            <a:lvl7pPr indent="0" lvl="6" marL="0" marR="0" rtl="0" algn="r">
              <a:spcBef>
                <a:spcPts val="0"/>
              </a:spcBef>
              <a:buNone/>
              <a:defRPr b="0" i="0" sz="1200" u="none" cap="none" strike="noStrike">
                <a:solidFill>
                  <a:schemeClr val="lt1"/>
                </a:solidFill>
                <a:latin typeface="Play"/>
                <a:ea typeface="Play"/>
                <a:cs typeface="Play"/>
                <a:sym typeface="Play"/>
              </a:defRPr>
            </a:lvl7pPr>
            <a:lvl8pPr indent="0" lvl="7" marL="0" marR="0" rtl="0" algn="r">
              <a:spcBef>
                <a:spcPts val="0"/>
              </a:spcBef>
              <a:buNone/>
              <a:defRPr b="0" i="0" sz="1200" u="none" cap="none" strike="noStrike">
                <a:solidFill>
                  <a:schemeClr val="lt1"/>
                </a:solidFill>
                <a:latin typeface="Play"/>
                <a:ea typeface="Play"/>
                <a:cs typeface="Play"/>
                <a:sym typeface="Play"/>
              </a:defRPr>
            </a:lvl8pPr>
            <a:lvl9pPr indent="0" lvl="8" marL="0" marR="0" rt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 name="Shape 91"/>
        <p:cNvGrpSpPr/>
        <p:nvPr/>
      </p:nvGrpSpPr>
      <p:grpSpPr>
        <a:xfrm>
          <a:off x="0" y="0"/>
          <a:ext cx="0" cy="0"/>
          <a:chOff x="0" y="0"/>
          <a:chExt cx="0" cy="0"/>
        </a:xfrm>
      </p:grpSpPr>
      <p:pic>
        <p:nvPicPr>
          <p:cNvPr id="92" name="Google Shape;92;p63"/>
          <p:cNvPicPr preferRelativeResize="0"/>
          <p:nvPr/>
        </p:nvPicPr>
        <p:blipFill rotWithShape="1">
          <a:blip r:embed="rId1">
            <a:alphaModFix/>
          </a:blip>
          <a:srcRect b="22636" l="0" r="0" t="0"/>
          <a:stretch/>
        </p:blipFill>
        <p:spPr>
          <a:xfrm>
            <a:off x="0" y="1"/>
            <a:ext cx="12192000" cy="6857999"/>
          </a:xfrm>
          <a:prstGeom prst="rect">
            <a:avLst/>
          </a:prstGeom>
          <a:noFill/>
          <a:ln>
            <a:noFill/>
          </a:ln>
        </p:spPr>
      </p:pic>
      <p:sp>
        <p:nvSpPr>
          <p:cNvPr id="93" name="Google Shape;93;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Play"/>
              <a:buNone/>
              <a:defRPr b="0" i="0" sz="44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4" name="Google Shape;94;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Play"/>
                <a:ea typeface="Play"/>
                <a:cs typeface="Play"/>
                <a:sym typeface="Play"/>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Play"/>
                <a:ea typeface="Play"/>
                <a:cs typeface="Play"/>
                <a:sym typeface="Play"/>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Play"/>
                <a:ea typeface="Play"/>
                <a:cs typeface="Play"/>
                <a:sym typeface="Play"/>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Play"/>
                <a:ea typeface="Play"/>
                <a:cs typeface="Play"/>
                <a:sym typeface="Play"/>
              </a:defRPr>
            </a:lvl1pPr>
            <a:lvl2pPr indent="0" lvl="1" marL="0" marR="0" rtl="0" algn="r">
              <a:spcBef>
                <a:spcPts val="0"/>
              </a:spcBef>
              <a:buNone/>
              <a:defRPr b="0" i="0" sz="1200" u="none" cap="none" strike="noStrike">
                <a:solidFill>
                  <a:schemeClr val="lt1"/>
                </a:solidFill>
                <a:latin typeface="Play"/>
                <a:ea typeface="Play"/>
                <a:cs typeface="Play"/>
                <a:sym typeface="Play"/>
              </a:defRPr>
            </a:lvl2pPr>
            <a:lvl3pPr indent="0" lvl="2" marL="0" marR="0" rtl="0" algn="r">
              <a:spcBef>
                <a:spcPts val="0"/>
              </a:spcBef>
              <a:buNone/>
              <a:defRPr b="0" i="0" sz="1200" u="none" cap="none" strike="noStrike">
                <a:solidFill>
                  <a:schemeClr val="lt1"/>
                </a:solidFill>
                <a:latin typeface="Play"/>
                <a:ea typeface="Play"/>
                <a:cs typeface="Play"/>
                <a:sym typeface="Play"/>
              </a:defRPr>
            </a:lvl3pPr>
            <a:lvl4pPr indent="0" lvl="3" marL="0" marR="0" rtl="0" algn="r">
              <a:spcBef>
                <a:spcPts val="0"/>
              </a:spcBef>
              <a:buNone/>
              <a:defRPr b="0" i="0" sz="1200" u="none" cap="none" strike="noStrike">
                <a:solidFill>
                  <a:schemeClr val="lt1"/>
                </a:solidFill>
                <a:latin typeface="Play"/>
                <a:ea typeface="Play"/>
                <a:cs typeface="Play"/>
                <a:sym typeface="Play"/>
              </a:defRPr>
            </a:lvl4pPr>
            <a:lvl5pPr indent="0" lvl="4" marL="0" marR="0" rtl="0" algn="r">
              <a:spcBef>
                <a:spcPts val="0"/>
              </a:spcBef>
              <a:buNone/>
              <a:defRPr b="0" i="0" sz="1200" u="none" cap="none" strike="noStrike">
                <a:solidFill>
                  <a:schemeClr val="lt1"/>
                </a:solidFill>
                <a:latin typeface="Play"/>
                <a:ea typeface="Play"/>
                <a:cs typeface="Play"/>
                <a:sym typeface="Play"/>
              </a:defRPr>
            </a:lvl5pPr>
            <a:lvl6pPr indent="0" lvl="5" marL="0" marR="0" rtl="0" algn="r">
              <a:spcBef>
                <a:spcPts val="0"/>
              </a:spcBef>
              <a:buNone/>
              <a:defRPr b="0" i="0" sz="1200" u="none" cap="none" strike="noStrike">
                <a:solidFill>
                  <a:schemeClr val="lt1"/>
                </a:solidFill>
                <a:latin typeface="Play"/>
                <a:ea typeface="Play"/>
                <a:cs typeface="Play"/>
                <a:sym typeface="Play"/>
              </a:defRPr>
            </a:lvl6pPr>
            <a:lvl7pPr indent="0" lvl="6" marL="0" marR="0" rtl="0" algn="r">
              <a:spcBef>
                <a:spcPts val="0"/>
              </a:spcBef>
              <a:buNone/>
              <a:defRPr b="0" i="0" sz="1200" u="none" cap="none" strike="noStrike">
                <a:solidFill>
                  <a:schemeClr val="lt1"/>
                </a:solidFill>
                <a:latin typeface="Play"/>
                <a:ea typeface="Play"/>
                <a:cs typeface="Play"/>
                <a:sym typeface="Play"/>
              </a:defRPr>
            </a:lvl7pPr>
            <a:lvl8pPr indent="0" lvl="7" marL="0" marR="0" rtl="0" algn="r">
              <a:spcBef>
                <a:spcPts val="0"/>
              </a:spcBef>
              <a:buNone/>
              <a:defRPr b="0" i="0" sz="1200" u="none" cap="none" strike="noStrike">
                <a:solidFill>
                  <a:schemeClr val="lt1"/>
                </a:solidFill>
                <a:latin typeface="Play"/>
                <a:ea typeface="Play"/>
                <a:cs typeface="Play"/>
                <a:sym typeface="Play"/>
              </a:defRPr>
            </a:lvl8pPr>
            <a:lvl9pPr indent="0" lvl="8" marL="0" marR="0" rt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pic>
        <p:nvPicPr>
          <p:cNvPr id="173" name="Google Shape;173;p66"/>
          <p:cNvPicPr preferRelativeResize="0"/>
          <p:nvPr/>
        </p:nvPicPr>
        <p:blipFill rotWithShape="1">
          <a:blip r:embed="rId1">
            <a:alphaModFix/>
          </a:blip>
          <a:srcRect b="22636" l="0" r="0" t="0"/>
          <a:stretch/>
        </p:blipFill>
        <p:spPr>
          <a:xfrm>
            <a:off x="-7620" y="1"/>
            <a:ext cx="12199620" cy="6857999"/>
          </a:xfrm>
          <a:prstGeom prst="rect">
            <a:avLst/>
          </a:prstGeom>
          <a:noFill/>
          <a:ln>
            <a:noFill/>
          </a:ln>
        </p:spPr>
      </p:pic>
      <p:sp>
        <p:nvSpPr>
          <p:cNvPr id="174" name="Google Shape;174;p66"/>
          <p:cNvSpPr/>
          <p:nvPr/>
        </p:nvSpPr>
        <p:spPr>
          <a:xfrm>
            <a:off x="-7620" y="1"/>
            <a:ext cx="12192000" cy="6857999"/>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6" name="Google Shape;176;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lay"/>
                <a:ea typeface="Play"/>
                <a:cs typeface="Play"/>
                <a:sym typeface="Play"/>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lay"/>
                <a:ea typeface="Play"/>
                <a:cs typeface="Play"/>
                <a:sym typeface="Play"/>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lay"/>
                <a:ea typeface="Play"/>
                <a:cs typeface="Play"/>
                <a:sym typeface="Play"/>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lay"/>
                <a:ea typeface="Play"/>
                <a:cs typeface="Play"/>
                <a:sym typeface="Play"/>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lay"/>
                <a:ea typeface="Play"/>
                <a:cs typeface="Play"/>
                <a:sym typeface="Play"/>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7" name="Google Shape;177;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8" name="Google Shape;178;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dk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dk1"/>
                </a:solidFill>
                <a:latin typeface="Play"/>
                <a:ea typeface="Play"/>
                <a:cs typeface="Play"/>
                <a:sym typeface="Play"/>
              </a:defRPr>
            </a:lvl1pPr>
            <a:lvl2pPr indent="0" lvl="1" marL="0" marR="0" rtl="0" algn="r">
              <a:spcBef>
                <a:spcPts val="0"/>
              </a:spcBef>
              <a:buNone/>
              <a:defRPr sz="1200">
                <a:solidFill>
                  <a:schemeClr val="dk1"/>
                </a:solidFill>
                <a:latin typeface="Play"/>
                <a:ea typeface="Play"/>
                <a:cs typeface="Play"/>
                <a:sym typeface="Play"/>
              </a:defRPr>
            </a:lvl2pPr>
            <a:lvl3pPr indent="0" lvl="2" marL="0" marR="0" rtl="0" algn="r">
              <a:spcBef>
                <a:spcPts val="0"/>
              </a:spcBef>
              <a:buNone/>
              <a:defRPr sz="1200">
                <a:solidFill>
                  <a:schemeClr val="dk1"/>
                </a:solidFill>
                <a:latin typeface="Play"/>
                <a:ea typeface="Play"/>
                <a:cs typeface="Play"/>
                <a:sym typeface="Play"/>
              </a:defRPr>
            </a:lvl3pPr>
            <a:lvl4pPr indent="0" lvl="3" marL="0" marR="0" rtl="0" algn="r">
              <a:spcBef>
                <a:spcPts val="0"/>
              </a:spcBef>
              <a:buNone/>
              <a:defRPr sz="1200">
                <a:solidFill>
                  <a:schemeClr val="dk1"/>
                </a:solidFill>
                <a:latin typeface="Play"/>
                <a:ea typeface="Play"/>
                <a:cs typeface="Play"/>
                <a:sym typeface="Play"/>
              </a:defRPr>
            </a:lvl4pPr>
            <a:lvl5pPr indent="0" lvl="4" marL="0" marR="0" rtl="0" algn="r">
              <a:spcBef>
                <a:spcPts val="0"/>
              </a:spcBef>
              <a:buNone/>
              <a:defRPr sz="1200">
                <a:solidFill>
                  <a:schemeClr val="dk1"/>
                </a:solidFill>
                <a:latin typeface="Play"/>
                <a:ea typeface="Play"/>
                <a:cs typeface="Play"/>
                <a:sym typeface="Play"/>
              </a:defRPr>
            </a:lvl5pPr>
            <a:lvl6pPr indent="0" lvl="5" marL="0" marR="0" rtl="0" algn="r">
              <a:spcBef>
                <a:spcPts val="0"/>
              </a:spcBef>
              <a:buNone/>
              <a:defRPr sz="1200">
                <a:solidFill>
                  <a:schemeClr val="dk1"/>
                </a:solidFill>
                <a:latin typeface="Play"/>
                <a:ea typeface="Play"/>
                <a:cs typeface="Play"/>
                <a:sym typeface="Play"/>
              </a:defRPr>
            </a:lvl6pPr>
            <a:lvl7pPr indent="0" lvl="6" marL="0" marR="0" rtl="0" algn="r">
              <a:spcBef>
                <a:spcPts val="0"/>
              </a:spcBef>
              <a:buNone/>
              <a:defRPr sz="1200">
                <a:solidFill>
                  <a:schemeClr val="dk1"/>
                </a:solidFill>
                <a:latin typeface="Play"/>
                <a:ea typeface="Play"/>
                <a:cs typeface="Play"/>
                <a:sym typeface="Play"/>
              </a:defRPr>
            </a:lvl7pPr>
            <a:lvl8pPr indent="0" lvl="7" marL="0" marR="0" rtl="0" algn="r">
              <a:spcBef>
                <a:spcPts val="0"/>
              </a:spcBef>
              <a:buNone/>
              <a:defRPr sz="1200">
                <a:solidFill>
                  <a:schemeClr val="dk1"/>
                </a:solidFill>
                <a:latin typeface="Play"/>
                <a:ea typeface="Play"/>
                <a:cs typeface="Play"/>
                <a:sym typeface="Play"/>
              </a:defRPr>
            </a:lvl8pPr>
            <a:lvl9pPr indent="0" lvl="8" marL="0" marR="0" rtl="0" algn="r">
              <a:spcBef>
                <a:spcPts val="0"/>
              </a:spcBef>
              <a:buNone/>
              <a:defRPr sz="1200">
                <a:solidFill>
                  <a:schemeClr val="dk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jpg"/><Relationship Id="rId10" Type="http://schemas.openxmlformats.org/officeDocument/2006/relationships/image" Target="../media/image12.jpg"/><Relationship Id="rId13" Type="http://schemas.openxmlformats.org/officeDocument/2006/relationships/image" Target="../media/image14.jpg"/><Relationship Id="rId12"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jpg"/><Relationship Id="rId9" Type="http://schemas.openxmlformats.org/officeDocument/2006/relationships/image" Target="../media/image8.jpg"/><Relationship Id="rId15" Type="http://schemas.openxmlformats.org/officeDocument/2006/relationships/image" Target="../media/image17.jpg"/><Relationship Id="rId14" Type="http://schemas.openxmlformats.org/officeDocument/2006/relationships/image" Target="../media/image13.png"/><Relationship Id="rId5" Type="http://schemas.openxmlformats.org/officeDocument/2006/relationships/image" Target="../media/image4.jpg"/><Relationship Id="rId6" Type="http://schemas.openxmlformats.org/officeDocument/2006/relationships/image" Target="../media/image6.jpg"/><Relationship Id="rId7" Type="http://schemas.openxmlformats.org/officeDocument/2006/relationships/image" Target="../media/image9.jpg"/><Relationship Id="rId8"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37.jpg"/><Relationship Id="rId6" Type="http://schemas.openxmlformats.org/officeDocument/2006/relationships/image" Target="../media/image35.jpg"/><Relationship Id="rId7" Type="http://schemas.openxmlformats.org/officeDocument/2006/relationships/image" Target="../media/image38.jpg"/><Relationship Id="rId8"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4.jpg"/><Relationship Id="rId4" Type="http://schemas.openxmlformats.org/officeDocument/2006/relationships/image" Target="../media/image39.jpg"/><Relationship Id="rId5" Type="http://schemas.openxmlformats.org/officeDocument/2006/relationships/image" Target="../media/image41.jpg"/><Relationship Id="rId6" Type="http://schemas.openxmlformats.org/officeDocument/2006/relationships/image" Target="../media/image4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jpg"/><Relationship Id="rId4" Type="http://schemas.openxmlformats.org/officeDocument/2006/relationships/image" Target="../media/image42.jpg"/><Relationship Id="rId5" Type="http://schemas.openxmlformats.org/officeDocument/2006/relationships/image" Target="../media/image53.png"/><Relationship Id="rId6" Type="http://schemas.openxmlformats.org/officeDocument/2006/relationships/image" Target="../media/image4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jpg"/><Relationship Id="rId4" Type="http://schemas.openxmlformats.org/officeDocument/2006/relationships/image" Target="../media/image4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jpg"/><Relationship Id="rId4" Type="http://schemas.openxmlformats.org/officeDocument/2006/relationships/image" Target="../media/image51.jpg"/><Relationship Id="rId5" Type="http://schemas.openxmlformats.org/officeDocument/2006/relationships/image" Target="../media/image50.jpg"/><Relationship Id="rId6" Type="http://schemas.openxmlformats.org/officeDocument/2006/relationships/image" Target="../media/image5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4.jpg"/><Relationship Id="rId4" Type="http://schemas.openxmlformats.org/officeDocument/2006/relationships/image" Target="../media/image55.png"/><Relationship Id="rId5"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9.jpg"/><Relationship Id="rId4" Type="http://schemas.openxmlformats.org/officeDocument/2006/relationships/image" Target="../media/image62.jpg"/><Relationship Id="rId5" Type="http://schemas.openxmlformats.org/officeDocument/2006/relationships/image" Target="../media/image6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0.jpg"/><Relationship Id="rId4" Type="http://schemas.openxmlformats.org/officeDocument/2006/relationships/image" Target="../media/image64.jpg"/><Relationship Id="rId5" Type="http://schemas.openxmlformats.org/officeDocument/2006/relationships/image" Target="../media/image6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2.gif"/><Relationship Id="rId4" Type="http://schemas.openxmlformats.org/officeDocument/2006/relationships/image" Target="../media/image54.jpg"/><Relationship Id="rId5" Type="http://schemas.openxmlformats.org/officeDocument/2006/relationships/image" Target="../media/image7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85.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0.jpg"/><Relationship Id="rId4" Type="http://schemas.openxmlformats.org/officeDocument/2006/relationships/image" Target="../media/image7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1.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6.png"/><Relationship Id="rId4" Type="http://schemas.openxmlformats.org/officeDocument/2006/relationships/image" Target="../media/image8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8.jpg"/><Relationship Id="rId4" Type="http://schemas.openxmlformats.org/officeDocument/2006/relationships/image" Target="../media/image9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3.png"/><Relationship Id="rId4" Type="http://schemas.openxmlformats.org/officeDocument/2006/relationships/image" Target="../media/image95.jpg"/><Relationship Id="rId5" Type="http://schemas.openxmlformats.org/officeDocument/2006/relationships/image" Target="../media/image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8.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2.gif"/><Relationship Id="rId4" Type="http://schemas.openxmlformats.org/officeDocument/2006/relationships/image" Target="../media/image5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1.png"/><Relationship Id="rId4" Type="http://schemas.openxmlformats.org/officeDocument/2006/relationships/image" Target="../media/image100.png"/><Relationship Id="rId5" Type="http://schemas.openxmlformats.org/officeDocument/2006/relationships/image" Target="../media/image99.png"/><Relationship Id="rId6"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pic>
        <p:nvPicPr>
          <p:cNvPr descr="https://scontent.ftlv5-1.fna.fbcdn.net/v/t1.0-9/1888607_10152026084230369_979686101_n.jpg?_nc_cat=100&amp;ccb=2&amp;_nc_sid=ba80b0&amp;_nc_ohc=f9dRJ2NbCJoAX-vrNmA&amp;_nc_ht=scontent.ftlv5-1.fna&amp;oh=93fcba28340cdafc81146153c28273c7&amp;oe=5FCFE116" id="259" name="Google Shape;259;p1"/>
          <p:cNvPicPr preferRelativeResize="0"/>
          <p:nvPr/>
        </p:nvPicPr>
        <p:blipFill rotWithShape="1">
          <a:blip r:embed="rId3">
            <a:alphaModFix/>
          </a:blip>
          <a:srcRect b="0" l="0" r="0" t="0"/>
          <a:stretch/>
        </p:blipFill>
        <p:spPr>
          <a:xfrm>
            <a:off x="5868735" y="0"/>
            <a:ext cx="3061796" cy="2296347"/>
          </a:xfrm>
          <a:prstGeom prst="rect">
            <a:avLst/>
          </a:prstGeom>
          <a:noFill/>
          <a:ln>
            <a:noFill/>
          </a:ln>
        </p:spPr>
      </p:pic>
      <p:pic>
        <p:nvPicPr>
          <p:cNvPr descr="https://scontent.ftlv5-1.fna.fbcdn.net/v/t1.0-9/10685381_10152554895920369_8788247579947233364_n.jpg?_nc_cat=101&amp;ccb=2&amp;_nc_sid=ba80b0&amp;_nc_ohc=9ATnMDM_jBAAX_3EMyh&amp;_nc_ht=scontent.ftlv5-1.fna&amp;oh=cfdd6030213f6082925764ed4f5eece6&amp;oe=5FD0BA4C" id="260" name="Google Shape;260;p1"/>
          <p:cNvPicPr preferRelativeResize="0"/>
          <p:nvPr/>
        </p:nvPicPr>
        <p:blipFill rotWithShape="1">
          <a:blip r:embed="rId4">
            <a:alphaModFix/>
          </a:blip>
          <a:srcRect b="0" l="0" r="0" t="0"/>
          <a:stretch/>
        </p:blipFill>
        <p:spPr>
          <a:xfrm>
            <a:off x="438325" y="4435967"/>
            <a:ext cx="3719527" cy="2092234"/>
          </a:xfrm>
          <a:prstGeom prst="rect">
            <a:avLst/>
          </a:prstGeom>
          <a:noFill/>
          <a:ln>
            <a:noFill/>
          </a:ln>
        </p:spPr>
      </p:pic>
      <p:pic>
        <p:nvPicPr>
          <p:cNvPr descr="https://scontent.ftlv5-1.fna.fbcdn.net/v/t1.0-9/49140227_10156170866190369_3214396735992365056_o.jpg?_nc_cat=102&amp;ccb=2&amp;_nc_sid=730e14&amp;_nc_ohc=WLnp1j53CMwAX_U2BoN&amp;_nc_ht=scontent.ftlv5-1.fna&amp;oh=ad042b26ac161ebdfaa4b85dcfb37547&amp;oe=5FCEB276" id="261" name="Google Shape;261;p1"/>
          <p:cNvPicPr preferRelativeResize="0"/>
          <p:nvPr/>
        </p:nvPicPr>
        <p:blipFill rotWithShape="1">
          <a:blip r:embed="rId5">
            <a:alphaModFix/>
          </a:blip>
          <a:srcRect b="0" l="0" r="0" t="0"/>
          <a:stretch/>
        </p:blipFill>
        <p:spPr>
          <a:xfrm>
            <a:off x="4165808" y="4507878"/>
            <a:ext cx="4068924" cy="2288770"/>
          </a:xfrm>
          <a:prstGeom prst="rect">
            <a:avLst/>
          </a:prstGeom>
          <a:noFill/>
          <a:ln>
            <a:noFill/>
          </a:ln>
        </p:spPr>
      </p:pic>
      <p:pic>
        <p:nvPicPr>
          <p:cNvPr id="262" name="Google Shape;262;p1"/>
          <p:cNvPicPr preferRelativeResize="0"/>
          <p:nvPr/>
        </p:nvPicPr>
        <p:blipFill rotWithShape="1">
          <a:blip r:embed="rId6">
            <a:alphaModFix/>
          </a:blip>
          <a:srcRect b="0" l="0" r="0" t="0"/>
          <a:stretch/>
        </p:blipFill>
        <p:spPr>
          <a:xfrm>
            <a:off x="93853" y="104034"/>
            <a:ext cx="4167187" cy="2294123"/>
          </a:xfrm>
          <a:prstGeom prst="rect">
            <a:avLst/>
          </a:prstGeom>
          <a:noFill/>
          <a:ln>
            <a:noFill/>
          </a:ln>
        </p:spPr>
      </p:pic>
      <p:pic>
        <p:nvPicPr>
          <p:cNvPr descr="https://scontent.ftlv5-1.fna.fbcdn.net/v/t1.0-9/10671358_10152417692545369_6664481201172688214_n.jpg?_nc_cat=103&amp;ccb=2&amp;_nc_sid=ba80b0&amp;_nc_ohc=1ykaEaeHADAAX9QCfLU&amp;_nc_ht=scontent.ftlv5-1.fna&amp;oh=2c7450798a3a84dd85bbc905973401cb&amp;oe=5FD00761" id="263" name="Google Shape;263;p1"/>
          <p:cNvPicPr preferRelativeResize="0"/>
          <p:nvPr/>
        </p:nvPicPr>
        <p:blipFill rotWithShape="1">
          <a:blip r:embed="rId7">
            <a:alphaModFix/>
          </a:blip>
          <a:srcRect b="0" l="0" r="0" t="0"/>
          <a:stretch/>
        </p:blipFill>
        <p:spPr>
          <a:xfrm>
            <a:off x="4078601" y="81300"/>
            <a:ext cx="2615454" cy="2615454"/>
          </a:xfrm>
          <a:prstGeom prst="rect">
            <a:avLst/>
          </a:prstGeom>
          <a:noFill/>
          <a:ln>
            <a:noFill/>
          </a:ln>
        </p:spPr>
      </p:pic>
      <p:pic>
        <p:nvPicPr>
          <p:cNvPr id="264" name="Google Shape;264;p1"/>
          <p:cNvPicPr preferRelativeResize="0"/>
          <p:nvPr/>
        </p:nvPicPr>
        <p:blipFill rotWithShape="1">
          <a:blip r:embed="rId8">
            <a:alphaModFix/>
          </a:blip>
          <a:srcRect b="0" l="0" r="0" t="0"/>
          <a:stretch/>
        </p:blipFill>
        <p:spPr>
          <a:xfrm>
            <a:off x="2774012" y="4010026"/>
            <a:ext cx="2103754" cy="2103754"/>
          </a:xfrm>
          <a:prstGeom prst="rect">
            <a:avLst/>
          </a:prstGeom>
          <a:noFill/>
          <a:ln>
            <a:noFill/>
          </a:ln>
        </p:spPr>
      </p:pic>
      <p:pic>
        <p:nvPicPr>
          <p:cNvPr id="265" name="Google Shape;265;p1"/>
          <p:cNvPicPr preferRelativeResize="0"/>
          <p:nvPr/>
        </p:nvPicPr>
        <p:blipFill rotWithShape="1">
          <a:blip r:embed="rId9">
            <a:alphaModFix/>
          </a:blip>
          <a:srcRect b="0" l="0" r="0" t="0"/>
          <a:stretch/>
        </p:blipFill>
        <p:spPr>
          <a:xfrm>
            <a:off x="7867650" y="3540730"/>
            <a:ext cx="2769853" cy="2769853"/>
          </a:xfrm>
          <a:prstGeom prst="rect">
            <a:avLst/>
          </a:prstGeom>
          <a:noFill/>
          <a:ln>
            <a:noFill/>
          </a:ln>
        </p:spPr>
      </p:pic>
      <p:pic>
        <p:nvPicPr>
          <p:cNvPr descr="https://scontent.ftlv5-1.fna.fbcdn.net/v/t1.0-9/54204017_10156346381950369_3307858935205068800_o.jpg?_nc_cat=105&amp;ccb=2&amp;_nc_sid=730e14&amp;_nc_ohc=9MvUUbuLoFwAX8Er1K4&amp;_nc_ht=scontent.ftlv5-1.fna&amp;oh=5a2fb1205cd8bae67751e924e65f4af2&amp;oe=5FD11D1A" id="266" name="Google Shape;266;p1"/>
          <p:cNvPicPr preferRelativeResize="0"/>
          <p:nvPr/>
        </p:nvPicPr>
        <p:blipFill rotWithShape="1">
          <a:blip r:embed="rId10">
            <a:alphaModFix/>
          </a:blip>
          <a:srcRect b="0" l="0" r="0" t="0"/>
          <a:stretch/>
        </p:blipFill>
        <p:spPr>
          <a:xfrm>
            <a:off x="2517313" y="2043616"/>
            <a:ext cx="2126692" cy="2126692"/>
          </a:xfrm>
          <a:prstGeom prst="rect">
            <a:avLst/>
          </a:prstGeom>
          <a:noFill/>
          <a:ln>
            <a:noFill/>
          </a:ln>
        </p:spPr>
      </p:pic>
      <p:pic>
        <p:nvPicPr>
          <p:cNvPr descr="https://scontent.ftlv5-1.fna.fbcdn.net/v/t1.0-9/14095883_10153935282670369_7380203215496526754_n.jpg?_nc_cat=102&amp;ccb=2&amp;_nc_sid=8bfeb9&amp;_nc_ohc=uSVzU8wpKHwAX8zlPi_&amp;_nc_ht=scontent.ftlv5-1.fna&amp;oh=476ad67d8fe56cf57084e79d6bc57005&amp;oe=5FCF4C4A" id="267" name="Google Shape;267;p1"/>
          <p:cNvPicPr preferRelativeResize="0"/>
          <p:nvPr/>
        </p:nvPicPr>
        <p:blipFill rotWithShape="1">
          <a:blip r:embed="rId11">
            <a:alphaModFix/>
          </a:blip>
          <a:srcRect b="0" l="0" r="0" t="0"/>
          <a:stretch/>
        </p:blipFill>
        <p:spPr>
          <a:xfrm>
            <a:off x="238788" y="1717606"/>
            <a:ext cx="2381446" cy="2972937"/>
          </a:xfrm>
          <a:prstGeom prst="rect">
            <a:avLst/>
          </a:prstGeom>
          <a:noFill/>
          <a:ln>
            <a:noFill/>
          </a:ln>
        </p:spPr>
      </p:pic>
      <p:pic>
        <p:nvPicPr>
          <p:cNvPr id="268" name="Google Shape;268;p1"/>
          <p:cNvPicPr preferRelativeResize="0"/>
          <p:nvPr/>
        </p:nvPicPr>
        <p:blipFill rotWithShape="1">
          <a:blip r:embed="rId12">
            <a:alphaModFix/>
          </a:blip>
          <a:srcRect b="0" l="0" r="0" t="0"/>
          <a:stretch/>
        </p:blipFill>
        <p:spPr>
          <a:xfrm>
            <a:off x="8105211" y="211811"/>
            <a:ext cx="2303886" cy="3071847"/>
          </a:xfrm>
          <a:prstGeom prst="rect">
            <a:avLst/>
          </a:prstGeom>
          <a:noFill/>
          <a:ln>
            <a:noFill/>
          </a:ln>
        </p:spPr>
      </p:pic>
      <p:pic>
        <p:nvPicPr>
          <p:cNvPr descr="https://lh3.googleusercontent.com/VwREaEBfqEVoWlOGMg23rIZzoFFN7_y9ahzHzHqth-yvLDZspxP0aLYtx2gZbihU5I-oWl8O3y4=w640-h400-e365-rj-sc0x00ffffff" id="269" name="Google Shape;269;p1"/>
          <p:cNvPicPr preferRelativeResize="0"/>
          <p:nvPr/>
        </p:nvPicPr>
        <p:blipFill rotWithShape="1">
          <a:blip r:embed="rId13">
            <a:alphaModFix/>
          </a:blip>
          <a:srcRect b="0" l="0" r="46409" t="0"/>
          <a:stretch/>
        </p:blipFill>
        <p:spPr>
          <a:xfrm>
            <a:off x="10112405" y="81300"/>
            <a:ext cx="1986597" cy="2316857"/>
          </a:xfrm>
          <a:prstGeom prst="rect">
            <a:avLst/>
          </a:prstGeom>
          <a:noFill/>
          <a:ln>
            <a:noFill/>
          </a:ln>
        </p:spPr>
      </p:pic>
      <p:pic>
        <p:nvPicPr>
          <p:cNvPr id="270" name="Google Shape;270;p1"/>
          <p:cNvPicPr preferRelativeResize="0"/>
          <p:nvPr/>
        </p:nvPicPr>
        <p:blipFill rotWithShape="1">
          <a:blip r:embed="rId14">
            <a:alphaModFix/>
          </a:blip>
          <a:srcRect b="0" l="0" r="0" t="0"/>
          <a:stretch/>
        </p:blipFill>
        <p:spPr>
          <a:xfrm>
            <a:off x="4467899" y="2359596"/>
            <a:ext cx="4119234" cy="2267724"/>
          </a:xfrm>
          <a:prstGeom prst="rect">
            <a:avLst/>
          </a:prstGeom>
          <a:noFill/>
          <a:ln>
            <a:noFill/>
          </a:ln>
        </p:spPr>
      </p:pic>
      <p:pic>
        <p:nvPicPr>
          <p:cNvPr id="271" name="Google Shape;271;p1"/>
          <p:cNvPicPr preferRelativeResize="0"/>
          <p:nvPr/>
        </p:nvPicPr>
        <p:blipFill rotWithShape="1">
          <a:blip r:embed="rId15">
            <a:alphaModFix/>
          </a:blip>
          <a:srcRect b="0" l="0" r="0" t="0"/>
          <a:stretch/>
        </p:blipFill>
        <p:spPr>
          <a:xfrm rot="5400000">
            <a:off x="8966361" y="3510887"/>
            <a:ext cx="3964277" cy="22299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0"/>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sz="8000"/>
              <a:t>PSYCHOLOGY</a:t>
            </a:r>
            <a:endParaRPr sz="8000"/>
          </a:p>
        </p:txBody>
      </p:sp>
      <p:pic>
        <p:nvPicPr>
          <p:cNvPr descr="Warm, Cool, Neutral Colors - mrs. greene's art Studio" id="339" name="Google Shape;339;p10"/>
          <p:cNvPicPr preferRelativeResize="0"/>
          <p:nvPr/>
        </p:nvPicPr>
        <p:blipFill rotWithShape="1">
          <a:blip r:embed="rId3">
            <a:alphaModFix/>
          </a:blip>
          <a:srcRect b="0" l="0" r="0" t="0"/>
          <a:stretch/>
        </p:blipFill>
        <p:spPr>
          <a:xfrm>
            <a:off x="2559050" y="996950"/>
            <a:ext cx="7073900" cy="486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Color Emotion | Color emotion guide, Colors, emotions, Color ..." id="344" name="Google Shape;344;p11"/>
          <p:cNvPicPr preferRelativeResize="0"/>
          <p:nvPr/>
        </p:nvPicPr>
        <p:blipFill rotWithShape="1">
          <a:blip r:embed="rId3">
            <a:alphaModFix/>
          </a:blip>
          <a:srcRect b="0" l="0" r="0" t="0"/>
          <a:stretch/>
        </p:blipFill>
        <p:spPr>
          <a:xfrm>
            <a:off x="3238857" y="926144"/>
            <a:ext cx="5714285" cy="5005714"/>
          </a:xfrm>
          <a:prstGeom prst="rect">
            <a:avLst/>
          </a:prstGeom>
          <a:noFill/>
          <a:ln>
            <a:noFill/>
          </a:ln>
        </p:spPr>
      </p:pic>
      <p:sp>
        <p:nvSpPr>
          <p:cNvPr id="345" name="Google Shape;345;p11"/>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sz="8000"/>
              <a:t>PSYCHOLOGY</a:t>
            </a:r>
            <a:endParaRPr sz="8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descr="https://blogs.sas.com/content/sastraining/files/2017/06/colortable2.png" id="351" name="Google Shape;351;p12"/>
          <p:cNvPicPr preferRelativeResize="0"/>
          <p:nvPr/>
        </p:nvPicPr>
        <p:blipFill rotWithShape="1">
          <a:blip r:embed="rId3">
            <a:alphaModFix/>
          </a:blip>
          <a:srcRect b="0" l="0" r="0" t="0"/>
          <a:stretch/>
        </p:blipFill>
        <p:spPr>
          <a:xfrm>
            <a:off x="269560" y="3593123"/>
            <a:ext cx="4220000" cy="2920000"/>
          </a:xfrm>
          <a:prstGeom prst="rect">
            <a:avLst/>
          </a:prstGeom>
          <a:noFill/>
          <a:ln>
            <a:noFill/>
          </a:ln>
        </p:spPr>
      </p:pic>
      <p:pic>
        <p:nvPicPr>
          <p:cNvPr descr="https://blogs.sas.com/content/sastraining/files/2017/06/color_table4.png" id="352" name="Google Shape;352;p12"/>
          <p:cNvPicPr preferRelativeResize="0"/>
          <p:nvPr/>
        </p:nvPicPr>
        <p:blipFill rotWithShape="1">
          <a:blip r:embed="rId4">
            <a:alphaModFix/>
          </a:blip>
          <a:srcRect b="0" l="0" r="0" t="0"/>
          <a:stretch/>
        </p:blipFill>
        <p:spPr>
          <a:xfrm>
            <a:off x="4798523" y="3593123"/>
            <a:ext cx="4206667" cy="2926666"/>
          </a:xfrm>
          <a:prstGeom prst="rect">
            <a:avLst/>
          </a:prstGeom>
          <a:noFill/>
          <a:ln>
            <a:noFill/>
          </a:ln>
        </p:spPr>
      </p:pic>
      <p:pic>
        <p:nvPicPr>
          <p:cNvPr descr="https://blogs.sas.com/content/sastraining/files/2017/06/color_table3.png" id="353" name="Google Shape;353;p12"/>
          <p:cNvPicPr preferRelativeResize="0"/>
          <p:nvPr/>
        </p:nvPicPr>
        <p:blipFill rotWithShape="1">
          <a:blip r:embed="rId5">
            <a:alphaModFix/>
          </a:blip>
          <a:srcRect b="0" l="0" r="0" t="0"/>
          <a:stretch/>
        </p:blipFill>
        <p:spPr>
          <a:xfrm>
            <a:off x="4798523" y="348656"/>
            <a:ext cx="4226667" cy="2913334"/>
          </a:xfrm>
          <a:prstGeom prst="rect">
            <a:avLst/>
          </a:prstGeom>
          <a:noFill/>
          <a:ln>
            <a:noFill/>
          </a:ln>
        </p:spPr>
      </p:pic>
      <p:pic>
        <p:nvPicPr>
          <p:cNvPr descr="https://blogs.sas.com/content/sastraining/files/2017/06/colortable1.png" id="354" name="Google Shape;354;p12"/>
          <p:cNvPicPr preferRelativeResize="0"/>
          <p:nvPr/>
        </p:nvPicPr>
        <p:blipFill rotWithShape="1">
          <a:blip r:embed="rId6">
            <a:alphaModFix/>
          </a:blip>
          <a:srcRect b="0" l="0" r="0" t="10348"/>
          <a:stretch/>
        </p:blipFill>
        <p:spPr>
          <a:xfrm>
            <a:off x="269560" y="348656"/>
            <a:ext cx="4220000" cy="2934626"/>
          </a:xfrm>
          <a:prstGeom prst="rect">
            <a:avLst/>
          </a:prstGeom>
          <a:noFill/>
          <a:ln>
            <a:noFill/>
          </a:ln>
        </p:spPr>
      </p:pic>
      <p:sp>
        <p:nvSpPr>
          <p:cNvPr id="355" name="Google Shape;355;p12"/>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PSYCHOLOGY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3"/>
          <p:cNvSpPr/>
          <p:nvPr/>
        </p:nvSpPr>
        <p:spPr>
          <a:xfrm>
            <a:off x="0" y="-4"/>
            <a:ext cx="11163300" cy="685800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13"/>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HISTORY</a:t>
            </a:r>
            <a:endParaRPr/>
          </a:p>
        </p:txBody>
      </p:sp>
      <p:pic>
        <p:nvPicPr>
          <p:cNvPr descr="216 Flags of the world Wall Mural • Pixers® - We live to change" id="363" name="Google Shape;363;p13"/>
          <p:cNvPicPr preferRelativeResize="0"/>
          <p:nvPr/>
        </p:nvPicPr>
        <p:blipFill rotWithShape="1">
          <a:blip r:embed="rId3">
            <a:alphaModFix/>
          </a:blip>
          <a:srcRect b="0" l="0" r="0" t="0"/>
          <a:stretch/>
        </p:blipFill>
        <p:spPr>
          <a:xfrm>
            <a:off x="332620" y="317499"/>
            <a:ext cx="5716270" cy="6223000"/>
          </a:xfrm>
          <a:prstGeom prst="rect">
            <a:avLst/>
          </a:prstGeom>
          <a:noFill/>
          <a:ln>
            <a:noFill/>
          </a:ln>
        </p:spPr>
      </p:pic>
      <p:sp>
        <p:nvSpPr>
          <p:cNvPr id="364" name="Google Shape;364;p13"/>
          <p:cNvSpPr/>
          <p:nvPr/>
        </p:nvSpPr>
        <p:spPr>
          <a:xfrm>
            <a:off x="7178040" y="2057397"/>
            <a:ext cx="2743200" cy="2743200"/>
          </a:xfrm>
          <a:prstGeom prst="ellipse">
            <a:avLst/>
          </a:prstGeom>
          <a:solidFill>
            <a:srgbClr val="99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4"/>
          <p:cNvSpPr/>
          <p:nvPr/>
        </p:nvSpPr>
        <p:spPr>
          <a:xfrm>
            <a:off x="0" y="-4"/>
            <a:ext cx="11163300" cy="6858003"/>
          </a:xfrm>
          <a:prstGeom prst="rect">
            <a:avLst/>
          </a:prstGeom>
          <a:solidFill>
            <a:srgbClr val="660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Why is purple considered the color of royalty? - HISTORY" id="371" name="Google Shape;371;p14"/>
          <p:cNvPicPr preferRelativeResize="0"/>
          <p:nvPr/>
        </p:nvPicPr>
        <p:blipFill rotWithShape="1">
          <a:blip r:embed="rId3">
            <a:alphaModFix/>
          </a:blip>
          <a:srcRect b="0" l="14868" r="10313" t="0"/>
          <a:stretch/>
        </p:blipFill>
        <p:spPr>
          <a:xfrm>
            <a:off x="1125494" y="3430397"/>
            <a:ext cx="3831211" cy="2880360"/>
          </a:xfrm>
          <a:prstGeom prst="rect">
            <a:avLst/>
          </a:prstGeom>
          <a:noFill/>
          <a:ln>
            <a:noFill/>
          </a:ln>
        </p:spPr>
      </p:pic>
      <p:sp>
        <p:nvSpPr>
          <p:cNvPr id="372" name="Google Shape;372;p14"/>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HISTORY</a:t>
            </a:r>
            <a:endParaRPr/>
          </a:p>
        </p:txBody>
      </p:sp>
      <p:pic>
        <p:nvPicPr>
          <p:cNvPr descr="Royal Purple. Queen Elizabeth II and Prince Phillip, Duke of ..." id="373" name="Google Shape;373;p14"/>
          <p:cNvPicPr preferRelativeResize="0"/>
          <p:nvPr/>
        </p:nvPicPr>
        <p:blipFill rotWithShape="1">
          <a:blip r:embed="rId4">
            <a:alphaModFix/>
          </a:blip>
          <a:srcRect b="0" l="0" r="0" t="0"/>
          <a:stretch/>
        </p:blipFill>
        <p:spPr>
          <a:xfrm>
            <a:off x="7423255" y="498758"/>
            <a:ext cx="3175000" cy="4521200"/>
          </a:xfrm>
          <a:prstGeom prst="rect">
            <a:avLst/>
          </a:prstGeom>
          <a:noFill/>
          <a:ln>
            <a:noFill/>
          </a:ln>
        </p:spPr>
      </p:pic>
      <p:pic>
        <p:nvPicPr>
          <p:cNvPr descr="Tyre | town and historical site, Lebanon | Britannica" id="374" name="Google Shape;374;p14"/>
          <p:cNvPicPr preferRelativeResize="0"/>
          <p:nvPr/>
        </p:nvPicPr>
        <p:blipFill rotWithShape="1">
          <a:blip r:embed="rId5">
            <a:alphaModFix/>
          </a:blip>
          <a:srcRect b="0" l="0" r="0" t="0"/>
          <a:stretch/>
        </p:blipFill>
        <p:spPr>
          <a:xfrm>
            <a:off x="3355023" y="935671"/>
            <a:ext cx="4572000" cy="3137535"/>
          </a:xfrm>
          <a:prstGeom prst="rect">
            <a:avLst/>
          </a:prstGeom>
          <a:noFill/>
          <a:ln>
            <a:noFill/>
          </a:ln>
        </p:spPr>
      </p:pic>
      <p:pic>
        <p:nvPicPr>
          <p:cNvPr descr="https://upload.wikimedia.org/wikipedia/commons/thumb/d/d3/Purple_Purpur.jpg/1280px-Purple_Purpur.jpg" id="375" name="Google Shape;375;p14"/>
          <p:cNvPicPr preferRelativeResize="0"/>
          <p:nvPr/>
        </p:nvPicPr>
        <p:blipFill rotWithShape="1">
          <a:blip r:embed="rId6">
            <a:alphaModFix/>
          </a:blip>
          <a:srcRect b="0" l="0" r="0" t="0"/>
          <a:stretch/>
        </p:blipFill>
        <p:spPr>
          <a:xfrm>
            <a:off x="348614" y="327424"/>
            <a:ext cx="3657600" cy="3271058"/>
          </a:xfrm>
          <a:prstGeom prst="rect">
            <a:avLst/>
          </a:prstGeom>
          <a:noFill/>
          <a:ln>
            <a:noFill/>
          </a:ln>
        </p:spPr>
      </p:pic>
      <p:pic>
        <p:nvPicPr>
          <p:cNvPr descr="Pope on Ash Wednesday: Let's share, be more sensitive - Business ..." id="376" name="Google Shape;376;p14"/>
          <p:cNvPicPr preferRelativeResize="0"/>
          <p:nvPr/>
        </p:nvPicPr>
        <p:blipFill rotWithShape="1">
          <a:blip r:embed="rId7">
            <a:alphaModFix/>
          </a:blip>
          <a:srcRect b="0" l="0" r="0" t="0"/>
          <a:stretch/>
        </p:blipFill>
        <p:spPr>
          <a:xfrm>
            <a:off x="5305743" y="3561673"/>
            <a:ext cx="3413760" cy="2400300"/>
          </a:xfrm>
          <a:prstGeom prst="rect">
            <a:avLst/>
          </a:prstGeom>
          <a:noFill/>
          <a:ln>
            <a:noFill/>
          </a:ln>
        </p:spPr>
      </p:pic>
      <p:pic>
        <p:nvPicPr>
          <p:cNvPr descr="Ymele:George VI.jpg - Wikipǣdia, sēo frēo wīsdōmbōc" id="377" name="Google Shape;377;p14"/>
          <p:cNvPicPr preferRelativeResize="0"/>
          <p:nvPr/>
        </p:nvPicPr>
        <p:blipFill rotWithShape="1">
          <a:blip r:embed="rId8">
            <a:alphaModFix/>
          </a:blip>
          <a:srcRect b="0" l="0" r="0" t="0"/>
          <a:stretch/>
        </p:blipFill>
        <p:spPr>
          <a:xfrm>
            <a:off x="8839496" y="3459913"/>
            <a:ext cx="1952116" cy="2994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5"/>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CHEMISTRY</a:t>
            </a:r>
            <a:endParaRPr/>
          </a:p>
        </p:txBody>
      </p:sp>
      <p:pic>
        <p:nvPicPr>
          <p:cNvPr descr="https://upload.wikimedia.org/wikipedia/commons/f/f4/SantaCruz-CuevaManos-P2210651b.jpg" id="384" name="Google Shape;384;p15"/>
          <p:cNvPicPr preferRelativeResize="0"/>
          <p:nvPr/>
        </p:nvPicPr>
        <p:blipFill rotWithShape="1">
          <a:blip r:embed="rId3">
            <a:alphaModFix/>
          </a:blip>
          <a:srcRect b="0" l="0" r="0" t="0"/>
          <a:stretch/>
        </p:blipFill>
        <p:spPr>
          <a:xfrm>
            <a:off x="525780" y="2286002"/>
            <a:ext cx="6096000" cy="4572000"/>
          </a:xfrm>
          <a:prstGeom prst="rect">
            <a:avLst/>
          </a:prstGeom>
          <a:noFill/>
          <a:ln>
            <a:noFill/>
          </a:ln>
        </p:spPr>
      </p:pic>
      <p:pic>
        <p:nvPicPr>
          <p:cNvPr descr="Pre-historic Rock Art In Northern Spain Tour 5 nights from £1695" id="385" name="Google Shape;385;p15"/>
          <p:cNvPicPr preferRelativeResize="0"/>
          <p:nvPr/>
        </p:nvPicPr>
        <p:blipFill rotWithShape="1">
          <a:blip r:embed="rId4">
            <a:alphaModFix/>
          </a:blip>
          <a:srcRect b="0" l="0" r="0" t="0"/>
          <a:stretch/>
        </p:blipFill>
        <p:spPr>
          <a:xfrm>
            <a:off x="4675505" y="381002"/>
            <a:ext cx="5715000" cy="3810000"/>
          </a:xfrm>
          <a:prstGeom prst="rect">
            <a:avLst/>
          </a:prstGeom>
          <a:noFill/>
          <a:ln>
            <a:noFill/>
          </a:ln>
        </p:spPr>
      </p:pic>
      <p:pic>
        <p:nvPicPr>
          <p:cNvPr descr="Pedra Furada - Alchetron, The Free Social Encyclopedia" id="386" name="Google Shape;386;p15"/>
          <p:cNvPicPr preferRelativeResize="0"/>
          <p:nvPr/>
        </p:nvPicPr>
        <p:blipFill rotWithShape="1">
          <a:blip r:embed="rId5">
            <a:alphaModFix/>
          </a:blip>
          <a:srcRect b="0" l="0" r="0" t="0"/>
          <a:stretch/>
        </p:blipFill>
        <p:spPr>
          <a:xfrm>
            <a:off x="0" y="3"/>
            <a:ext cx="4937760" cy="3857625"/>
          </a:xfrm>
          <a:prstGeom prst="rect">
            <a:avLst/>
          </a:prstGeom>
          <a:noFill/>
          <a:ln>
            <a:noFill/>
          </a:ln>
        </p:spPr>
      </p:pic>
      <p:pic>
        <p:nvPicPr>
          <p:cNvPr descr="Laas Gaal is a large complex of caves located in Somalia and is ..." id="387" name="Google Shape;387;p15"/>
          <p:cNvPicPr preferRelativeResize="0"/>
          <p:nvPr/>
        </p:nvPicPr>
        <p:blipFill rotWithShape="1">
          <a:blip r:embed="rId6">
            <a:alphaModFix/>
          </a:blip>
          <a:srcRect b="0" l="0" r="0" t="0"/>
          <a:stretch/>
        </p:blipFill>
        <p:spPr>
          <a:xfrm>
            <a:off x="6307454" y="3317242"/>
            <a:ext cx="5080000" cy="33883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descr="Cochineal Bug | These tiny scale insects live on cactus and … | Flickr" id="393" name="Google Shape;393;p16"/>
          <p:cNvPicPr preferRelativeResize="0"/>
          <p:nvPr/>
        </p:nvPicPr>
        <p:blipFill rotWithShape="1">
          <a:blip r:embed="rId3">
            <a:alphaModFix/>
          </a:blip>
          <a:srcRect b="0" l="0" r="0" t="0"/>
          <a:stretch/>
        </p:blipFill>
        <p:spPr>
          <a:xfrm>
            <a:off x="6273418" y="2946560"/>
            <a:ext cx="4876800" cy="3252788"/>
          </a:xfrm>
          <a:prstGeom prst="rect">
            <a:avLst/>
          </a:prstGeom>
          <a:noFill/>
          <a:ln>
            <a:noFill/>
          </a:ln>
        </p:spPr>
      </p:pic>
      <p:sp>
        <p:nvSpPr>
          <p:cNvPr id="394" name="Google Shape;394;p16"/>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CHEMISTRY</a:t>
            </a:r>
            <a:endParaRPr/>
          </a:p>
        </p:txBody>
      </p:sp>
      <p:grpSp>
        <p:nvGrpSpPr>
          <p:cNvPr id="395" name="Google Shape;395;p16"/>
          <p:cNvGrpSpPr/>
          <p:nvPr/>
        </p:nvGrpSpPr>
        <p:grpSpPr>
          <a:xfrm>
            <a:off x="747001" y="1234440"/>
            <a:ext cx="5852160" cy="4389120"/>
            <a:chOff x="2928395" y="685799"/>
            <a:chExt cx="7315200" cy="5486400"/>
          </a:xfrm>
        </p:grpSpPr>
        <p:pic>
          <p:nvPicPr>
            <p:cNvPr descr="interesting | Healthy food choices, Holistic nutrition, Just juice" id="396" name="Google Shape;396;p16"/>
            <p:cNvPicPr preferRelativeResize="0"/>
            <p:nvPr/>
          </p:nvPicPr>
          <p:blipFill rotWithShape="1">
            <a:blip r:embed="rId4">
              <a:alphaModFix/>
            </a:blip>
            <a:srcRect b="0" l="0" r="0" t="0"/>
            <a:stretch/>
          </p:blipFill>
          <p:spPr>
            <a:xfrm>
              <a:off x="2928395" y="685799"/>
              <a:ext cx="7315200" cy="5486400"/>
            </a:xfrm>
            <a:prstGeom prst="rect">
              <a:avLst/>
            </a:prstGeom>
            <a:noFill/>
            <a:ln>
              <a:noFill/>
            </a:ln>
          </p:spPr>
        </p:pic>
        <p:sp>
          <p:nvSpPr>
            <p:cNvPr id="397" name="Google Shape;397;p16"/>
            <p:cNvSpPr/>
            <p:nvPr/>
          </p:nvSpPr>
          <p:spPr>
            <a:xfrm>
              <a:off x="4204207" y="812799"/>
              <a:ext cx="4572000" cy="863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Carmine (color) - Wikipedia" id="398" name="Google Shape;398;p16"/>
          <p:cNvPicPr preferRelativeResize="0"/>
          <p:nvPr/>
        </p:nvPicPr>
        <p:blipFill rotWithShape="1">
          <a:blip r:embed="rId5">
            <a:alphaModFix/>
          </a:blip>
          <a:srcRect b="0" l="0" r="0" t="0"/>
          <a:stretch/>
        </p:blipFill>
        <p:spPr>
          <a:xfrm>
            <a:off x="6273418" y="603934"/>
            <a:ext cx="3084146" cy="3084146"/>
          </a:xfrm>
          <a:prstGeom prst="rect">
            <a:avLst/>
          </a:prstGeom>
          <a:noFill/>
          <a:ln>
            <a:noFill/>
          </a:ln>
        </p:spPr>
      </p:pic>
      <p:pic>
        <p:nvPicPr>
          <p:cNvPr descr="How Red Lipstick Can be Used as an Under-Eye Concealer | StyleCaster" id="399" name="Google Shape;399;p16"/>
          <p:cNvPicPr preferRelativeResize="0"/>
          <p:nvPr/>
        </p:nvPicPr>
        <p:blipFill rotWithShape="1">
          <a:blip r:embed="rId6">
            <a:alphaModFix/>
          </a:blip>
          <a:srcRect b="0" l="0" r="0" t="0"/>
          <a:stretch/>
        </p:blipFill>
        <p:spPr>
          <a:xfrm>
            <a:off x="1363011" y="352806"/>
            <a:ext cx="2656332" cy="17632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YInMn Blue, the first new blue to be discovered in over 200 years. (Courtesy Oregon State University)" id="405" name="Google Shape;405;p17"/>
          <p:cNvPicPr preferRelativeResize="0"/>
          <p:nvPr/>
        </p:nvPicPr>
        <p:blipFill rotWithShape="1">
          <a:blip r:embed="rId3">
            <a:alphaModFix/>
          </a:blip>
          <a:srcRect b="0" l="0" r="0" t="0"/>
          <a:stretch/>
        </p:blipFill>
        <p:spPr>
          <a:xfrm>
            <a:off x="5897880" y="2933859"/>
            <a:ext cx="4762500" cy="3176588"/>
          </a:xfrm>
          <a:prstGeom prst="rect">
            <a:avLst/>
          </a:prstGeom>
          <a:noFill/>
          <a:ln>
            <a:noFill/>
          </a:ln>
        </p:spPr>
      </p:pic>
      <p:sp>
        <p:nvSpPr>
          <p:cNvPr id="406" name="Google Shape;406;p17"/>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CHEMISTRY</a:t>
            </a:r>
            <a:endParaRPr/>
          </a:p>
        </p:txBody>
      </p:sp>
      <p:pic>
        <p:nvPicPr>
          <p:cNvPr descr="In Search of the Lost Cyan: Manganese Blue — Melissa Carmon" id="407" name="Google Shape;407;p17"/>
          <p:cNvPicPr preferRelativeResize="0"/>
          <p:nvPr/>
        </p:nvPicPr>
        <p:blipFill rotWithShape="1">
          <a:blip r:embed="rId4">
            <a:alphaModFix/>
          </a:blip>
          <a:srcRect b="0" l="0" r="0" t="0"/>
          <a:stretch/>
        </p:blipFill>
        <p:spPr>
          <a:xfrm>
            <a:off x="484187" y="430133"/>
            <a:ext cx="6667500" cy="39649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8"/>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CHEMISTRY</a:t>
            </a:r>
            <a:endParaRPr/>
          </a:p>
        </p:txBody>
      </p:sp>
      <p:pic>
        <p:nvPicPr>
          <p:cNvPr descr="https://upload.wikimedia.org/wikipedia/commons/thumb/f/fb/Indian_pigments.jpg/640px-Indian_pigments.jpg" id="414" name="Google Shape;414;p18"/>
          <p:cNvPicPr preferRelativeResize="0"/>
          <p:nvPr/>
        </p:nvPicPr>
        <p:blipFill rotWithShape="1">
          <a:blip r:embed="rId3">
            <a:alphaModFix/>
          </a:blip>
          <a:srcRect b="0" l="0" r="0" t="0"/>
          <a:stretch/>
        </p:blipFill>
        <p:spPr>
          <a:xfrm>
            <a:off x="2844800" y="990600"/>
            <a:ext cx="6502400" cy="487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9"/>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PHYSICS</a:t>
            </a:r>
            <a:endParaRPr/>
          </a:p>
        </p:txBody>
      </p:sp>
      <p:grpSp>
        <p:nvGrpSpPr>
          <p:cNvPr id="421" name="Google Shape;421;p19"/>
          <p:cNvGrpSpPr/>
          <p:nvPr/>
        </p:nvGrpSpPr>
        <p:grpSpPr>
          <a:xfrm>
            <a:off x="609600" y="4864100"/>
            <a:ext cx="10972800" cy="548640"/>
            <a:chOff x="444251" y="4533900"/>
            <a:chExt cx="10972800" cy="548640"/>
          </a:xfrm>
        </p:grpSpPr>
        <p:sp>
          <p:nvSpPr>
            <p:cNvPr id="422" name="Google Shape;422;p19"/>
            <p:cNvSpPr/>
            <p:nvPr/>
          </p:nvSpPr>
          <p:spPr>
            <a:xfrm>
              <a:off x="10319771" y="4533900"/>
              <a:ext cx="1097280" cy="54864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Red</a:t>
              </a:r>
              <a:endParaRPr sz="1600">
                <a:solidFill>
                  <a:schemeClr val="dk1"/>
                </a:solidFill>
                <a:latin typeface="Calibri"/>
                <a:ea typeface="Calibri"/>
                <a:cs typeface="Calibri"/>
                <a:sym typeface="Calibri"/>
              </a:endParaRPr>
            </a:p>
          </p:txBody>
        </p:sp>
        <p:sp>
          <p:nvSpPr>
            <p:cNvPr id="423" name="Google Shape;423;p19"/>
            <p:cNvSpPr/>
            <p:nvPr/>
          </p:nvSpPr>
          <p:spPr>
            <a:xfrm>
              <a:off x="444251" y="4533900"/>
              <a:ext cx="1097280" cy="548640"/>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Magenta</a:t>
              </a:r>
              <a:endParaRPr sz="1600">
                <a:solidFill>
                  <a:schemeClr val="lt1"/>
                </a:solidFill>
                <a:latin typeface="Calibri"/>
                <a:ea typeface="Calibri"/>
                <a:cs typeface="Calibri"/>
                <a:sym typeface="Calibri"/>
              </a:endParaRPr>
            </a:p>
          </p:txBody>
        </p:sp>
        <p:sp>
          <p:nvSpPr>
            <p:cNvPr id="424" name="Google Shape;424;p19"/>
            <p:cNvSpPr/>
            <p:nvPr/>
          </p:nvSpPr>
          <p:spPr>
            <a:xfrm>
              <a:off x="1541531" y="4533900"/>
              <a:ext cx="1097280" cy="548640"/>
            </a:xfrm>
            <a:prstGeom prst="rect">
              <a:avLst/>
            </a:prstGeom>
            <a:solidFill>
              <a:srgbClr val="99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Purple</a:t>
              </a:r>
              <a:endParaRPr sz="1600">
                <a:solidFill>
                  <a:schemeClr val="lt1"/>
                </a:solidFill>
                <a:latin typeface="Calibri"/>
                <a:ea typeface="Calibri"/>
                <a:cs typeface="Calibri"/>
                <a:sym typeface="Calibri"/>
              </a:endParaRPr>
            </a:p>
          </p:txBody>
        </p:sp>
        <p:sp>
          <p:nvSpPr>
            <p:cNvPr id="425" name="Google Shape;425;p19"/>
            <p:cNvSpPr/>
            <p:nvPr/>
          </p:nvSpPr>
          <p:spPr>
            <a:xfrm>
              <a:off x="2638811" y="4533900"/>
              <a:ext cx="1097280" cy="548640"/>
            </a:xfrm>
            <a:prstGeom prst="rect">
              <a:avLst/>
            </a:prstGeom>
            <a:solidFill>
              <a:srgbClr val="66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Violet</a:t>
              </a:r>
              <a:endParaRPr sz="1600">
                <a:solidFill>
                  <a:schemeClr val="lt1"/>
                </a:solidFill>
                <a:latin typeface="Calibri"/>
                <a:ea typeface="Calibri"/>
                <a:cs typeface="Calibri"/>
                <a:sym typeface="Calibri"/>
              </a:endParaRPr>
            </a:p>
          </p:txBody>
        </p:sp>
        <p:sp>
          <p:nvSpPr>
            <p:cNvPr id="426" name="Google Shape;426;p19"/>
            <p:cNvSpPr/>
            <p:nvPr/>
          </p:nvSpPr>
          <p:spPr>
            <a:xfrm>
              <a:off x="3736091" y="4533900"/>
              <a:ext cx="1097280" cy="548640"/>
            </a:xfrm>
            <a:prstGeom prst="rect">
              <a:avLst/>
            </a:prstGeom>
            <a:solidFill>
              <a:srgbClr val="44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Indigo</a:t>
              </a:r>
              <a:endParaRPr sz="1600">
                <a:solidFill>
                  <a:schemeClr val="lt1"/>
                </a:solidFill>
                <a:latin typeface="Calibri"/>
                <a:ea typeface="Calibri"/>
                <a:cs typeface="Calibri"/>
                <a:sym typeface="Calibri"/>
              </a:endParaRPr>
            </a:p>
          </p:txBody>
        </p:sp>
        <p:sp>
          <p:nvSpPr>
            <p:cNvPr id="427" name="Google Shape;427;p19"/>
            <p:cNvSpPr/>
            <p:nvPr/>
          </p:nvSpPr>
          <p:spPr>
            <a:xfrm>
              <a:off x="4833371" y="4533900"/>
              <a:ext cx="1097280" cy="54864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Blue</a:t>
              </a:r>
              <a:endParaRPr sz="1600">
                <a:solidFill>
                  <a:schemeClr val="lt1"/>
                </a:solidFill>
                <a:latin typeface="Calibri"/>
                <a:ea typeface="Calibri"/>
                <a:cs typeface="Calibri"/>
                <a:sym typeface="Calibri"/>
              </a:endParaRPr>
            </a:p>
          </p:txBody>
        </p:sp>
        <p:sp>
          <p:nvSpPr>
            <p:cNvPr id="428" name="Google Shape;428;p19"/>
            <p:cNvSpPr/>
            <p:nvPr/>
          </p:nvSpPr>
          <p:spPr>
            <a:xfrm>
              <a:off x="5930651" y="4533900"/>
              <a:ext cx="1097280" cy="548640"/>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Cyan</a:t>
              </a:r>
              <a:endParaRPr sz="1600">
                <a:solidFill>
                  <a:schemeClr val="dk1"/>
                </a:solidFill>
                <a:latin typeface="Calibri"/>
                <a:ea typeface="Calibri"/>
                <a:cs typeface="Calibri"/>
                <a:sym typeface="Calibri"/>
              </a:endParaRPr>
            </a:p>
          </p:txBody>
        </p:sp>
        <p:sp>
          <p:nvSpPr>
            <p:cNvPr id="429" name="Google Shape;429;p19"/>
            <p:cNvSpPr/>
            <p:nvPr/>
          </p:nvSpPr>
          <p:spPr>
            <a:xfrm>
              <a:off x="8125211" y="4533900"/>
              <a:ext cx="1097280" cy="54864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Yellow</a:t>
              </a:r>
              <a:endParaRPr sz="1600">
                <a:solidFill>
                  <a:schemeClr val="dk1"/>
                </a:solidFill>
                <a:latin typeface="Calibri"/>
                <a:ea typeface="Calibri"/>
                <a:cs typeface="Calibri"/>
                <a:sym typeface="Calibri"/>
              </a:endParaRPr>
            </a:p>
          </p:txBody>
        </p:sp>
        <p:sp>
          <p:nvSpPr>
            <p:cNvPr id="430" name="Google Shape;430;p19"/>
            <p:cNvSpPr/>
            <p:nvPr/>
          </p:nvSpPr>
          <p:spPr>
            <a:xfrm>
              <a:off x="7027931" y="4533900"/>
              <a:ext cx="1097280" cy="548640"/>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Green</a:t>
              </a:r>
              <a:endParaRPr sz="1600">
                <a:solidFill>
                  <a:schemeClr val="dk1"/>
                </a:solidFill>
                <a:latin typeface="Calibri"/>
                <a:ea typeface="Calibri"/>
                <a:cs typeface="Calibri"/>
                <a:sym typeface="Calibri"/>
              </a:endParaRPr>
            </a:p>
          </p:txBody>
        </p:sp>
        <p:sp>
          <p:nvSpPr>
            <p:cNvPr id="431" name="Google Shape;431;p19"/>
            <p:cNvSpPr/>
            <p:nvPr/>
          </p:nvSpPr>
          <p:spPr>
            <a:xfrm>
              <a:off x="9222491" y="4533900"/>
              <a:ext cx="1097280" cy="54864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Orange</a:t>
              </a:r>
              <a:endParaRPr sz="16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
          <p:cNvSpPr txBox="1"/>
          <p:nvPr>
            <p:ph idx="1" type="body"/>
          </p:nvPr>
        </p:nvSpPr>
        <p:spPr>
          <a:xfrm>
            <a:off x="403224" y="5236845"/>
            <a:ext cx="10950575" cy="111950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Colors</a:t>
            </a:r>
            <a:endParaRPr/>
          </a:p>
        </p:txBody>
      </p:sp>
      <p:sp>
        <p:nvSpPr>
          <p:cNvPr id="277" name="Google Shape;277;p2"/>
          <p:cNvSpPr txBox="1"/>
          <p:nvPr/>
        </p:nvSpPr>
        <p:spPr>
          <a:xfrm>
            <a:off x="2082165" y="6115096"/>
            <a:ext cx="130302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800" u="none" cap="none" strike="noStrike">
                <a:solidFill>
                  <a:schemeClr val="lt1"/>
                </a:solidFill>
                <a:latin typeface="Play"/>
                <a:ea typeface="Play"/>
                <a:cs typeface="Play"/>
                <a:sym typeface="Play"/>
              </a:rPr>
              <a:t>Uri Kalish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0"/>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PHYSICS</a:t>
            </a:r>
            <a:endParaRPr/>
          </a:p>
        </p:txBody>
      </p:sp>
      <p:pic>
        <p:nvPicPr>
          <p:cNvPr descr="Portrait of man in black with shoulder-length, wavy brown hair, a large sharp nose, and a distracted gaze" id="438" name="Google Shape;438;p20"/>
          <p:cNvPicPr preferRelativeResize="0"/>
          <p:nvPr/>
        </p:nvPicPr>
        <p:blipFill rotWithShape="1">
          <a:blip r:embed="rId3">
            <a:alphaModFix/>
          </a:blip>
          <a:srcRect b="0" l="0" r="0" t="0"/>
          <a:stretch/>
        </p:blipFill>
        <p:spPr>
          <a:xfrm>
            <a:off x="4029764" y="1160466"/>
            <a:ext cx="2067560" cy="2839720"/>
          </a:xfrm>
          <a:prstGeom prst="rect">
            <a:avLst/>
          </a:prstGeom>
          <a:noFill/>
          <a:ln>
            <a:noFill/>
          </a:ln>
        </p:spPr>
      </p:pic>
      <p:pic>
        <p:nvPicPr>
          <p:cNvPr id="439" name="Google Shape;439;p20"/>
          <p:cNvPicPr preferRelativeResize="0"/>
          <p:nvPr/>
        </p:nvPicPr>
        <p:blipFill rotWithShape="1">
          <a:blip r:embed="rId4">
            <a:alphaModFix/>
          </a:blip>
          <a:srcRect b="0" l="0" r="0" t="0"/>
          <a:stretch/>
        </p:blipFill>
        <p:spPr>
          <a:xfrm>
            <a:off x="6398872" y="730730"/>
            <a:ext cx="1799539" cy="2438400"/>
          </a:xfrm>
          <a:prstGeom prst="rect">
            <a:avLst/>
          </a:prstGeom>
          <a:noFill/>
          <a:ln>
            <a:noFill/>
          </a:ln>
        </p:spPr>
      </p:pic>
      <p:pic>
        <p:nvPicPr>
          <p:cNvPr descr="https://images-na.ssl-images-amazon.com/images/I/71Onts83a3L._AC_SY679_.jpg" id="440" name="Google Shape;440;p20"/>
          <p:cNvPicPr preferRelativeResize="0"/>
          <p:nvPr/>
        </p:nvPicPr>
        <p:blipFill rotWithShape="1">
          <a:blip r:embed="rId5">
            <a:alphaModFix/>
          </a:blip>
          <a:srcRect b="0" l="0" r="0" t="0"/>
          <a:stretch/>
        </p:blipFill>
        <p:spPr>
          <a:xfrm>
            <a:off x="555996" y="552453"/>
            <a:ext cx="3473768" cy="4527233"/>
          </a:xfrm>
          <a:prstGeom prst="rect">
            <a:avLst/>
          </a:prstGeom>
          <a:noFill/>
          <a:ln>
            <a:noFill/>
          </a:ln>
        </p:spPr>
      </p:pic>
      <p:pic>
        <p:nvPicPr>
          <p:cNvPr descr="How Isaac Newton Changed Our World - Biography" id="441" name="Google Shape;441;p20"/>
          <p:cNvPicPr preferRelativeResize="0"/>
          <p:nvPr/>
        </p:nvPicPr>
        <p:blipFill rotWithShape="1">
          <a:blip r:embed="rId6">
            <a:alphaModFix/>
          </a:blip>
          <a:srcRect b="0" l="0" r="0" t="0"/>
          <a:stretch/>
        </p:blipFill>
        <p:spPr>
          <a:xfrm>
            <a:off x="3728216" y="3429000"/>
            <a:ext cx="5120640" cy="28803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https://upload.wikimedia.org/wikipedia/commons/thumb/f/f1/EM_spectrum.svg/1920px-EM_spectrum.svg.png" id="447" name="Google Shape;447;p21"/>
          <p:cNvPicPr preferRelativeResize="0"/>
          <p:nvPr/>
        </p:nvPicPr>
        <p:blipFill rotWithShape="1">
          <a:blip r:embed="rId3">
            <a:alphaModFix/>
          </a:blip>
          <a:srcRect b="0" l="0" r="0" t="0"/>
          <a:stretch/>
        </p:blipFill>
        <p:spPr>
          <a:xfrm>
            <a:off x="1524000" y="983456"/>
            <a:ext cx="9144000" cy="4891088"/>
          </a:xfrm>
          <a:prstGeom prst="rect">
            <a:avLst/>
          </a:prstGeom>
          <a:noFill/>
          <a:ln>
            <a:noFill/>
          </a:ln>
        </p:spPr>
      </p:pic>
      <p:sp>
        <p:nvSpPr>
          <p:cNvPr id="448" name="Google Shape;448;p21"/>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PHYSICS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2"/>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PHYSICS</a:t>
            </a:r>
            <a:endParaRPr/>
          </a:p>
        </p:txBody>
      </p:sp>
      <p:pic>
        <p:nvPicPr>
          <p:cNvPr descr="Color Spectrum Wavelength Images, Stock Photos &amp; Vectors ..." id="455" name="Google Shape;455;p22"/>
          <p:cNvPicPr preferRelativeResize="0"/>
          <p:nvPr/>
        </p:nvPicPr>
        <p:blipFill rotWithShape="1">
          <a:blip r:embed="rId3">
            <a:alphaModFix/>
          </a:blip>
          <a:srcRect b="30307" l="0" r="0" t="1"/>
          <a:stretch/>
        </p:blipFill>
        <p:spPr>
          <a:xfrm>
            <a:off x="3952779" y="3131337"/>
            <a:ext cx="4286441" cy="595326"/>
          </a:xfrm>
          <a:prstGeom prst="rect">
            <a:avLst/>
          </a:prstGeom>
          <a:noFill/>
          <a:ln>
            <a:noFill/>
          </a:ln>
        </p:spPr>
      </p:pic>
      <p:pic>
        <p:nvPicPr>
          <p:cNvPr id="456" name="Google Shape;456;p22"/>
          <p:cNvPicPr preferRelativeResize="0"/>
          <p:nvPr/>
        </p:nvPicPr>
        <p:blipFill rotWithShape="1">
          <a:blip r:embed="rId4">
            <a:alphaModFix/>
          </a:blip>
          <a:srcRect b="0" l="0" r="0" t="0"/>
          <a:stretch/>
        </p:blipFill>
        <p:spPr>
          <a:xfrm flipH="1" rot="-1280250">
            <a:off x="2498115" y="2875289"/>
            <a:ext cx="1390796" cy="1107421"/>
          </a:xfrm>
          <a:prstGeom prst="rect">
            <a:avLst/>
          </a:prstGeom>
          <a:noFill/>
          <a:ln>
            <a:noFill/>
          </a:ln>
        </p:spPr>
      </p:pic>
      <p:pic>
        <p:nvPicPr>
          <p:cNvPr id="457" name="Google Shape;457;p22"/>
          <p:cNvPicPr preferRelativeResize="0"/>
          <p:nvPr/>
        </p:nvPicPr>
        <p:blipFill rotWithShape="1">
          <a:blip r:embed="rId5">
            <a:alphaModFix/>
          </a:blip>
          <a:srcRect b="0" l="0" r="0" t="0"/>
          <a:stretch/>
        </p:blipFill>
        <p:spPr>
          <a:xfrm>
            <a:off x="8476142" y="2519794"/>
            <a:ext cx="1818410" cy="18184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3"/>
          <p:cNvSpPr txBox="1"/>
          <p:nvPr>
            <p:ph idx="1" type="body"/>
          </p:nvPr>
        </p:nvSpPr>
        <p:spPr>
          <a:xfrm rot="5400000">
            <a:off x="7970836" y="2560638"/>
            <a:ext cx="6858002"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US"/>
              <a:t>PHYSICS</a:t>
            </a:r>
            <a:endParaRPr/>
          </a:p>
        </p:txBody>
      </p:sp>
      <p:pic>
        <p:nvPicPr>
          <p:cNvPr descr="What makes leaves green? What part of light does chlorophyll ..." id="464" name="Google Shape;464;p23"/>
          <p:cNvPicPr preferRelativeResize="0"/>
          <p:nvPr/>
        </p:nvPicPr>
        <p:blipFill rotWithShape="1">
          <a:blip r:embed="rId3">
            <a:alphaModFix/>
          </a:blip>
          <a:srcRect b="0" l="0" r="0" t="0"/>
          <a:stretch/>
        </p:blipFill>
        <p:spPr>
          <a:xfrm>
            <a:off x="3714750" y="1719262"/>
            <a:ext cx="4762500" cy="341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descr="How to Get a Vantablack Sample - Buy Vantablack | Stuff to buy ..." id="470" name="Google Shape;470;p24"/>
          <p:cNvPicPr preferRelativeResize="0"/>
          <p:nvPr/>
        </p:nvPicPr>
        <p:blipFill rotWithShape="1">
          <a:blip r:embed="rId3">
            <a:alphaModFix/>
          </a:blip>
          <a:srcRect b="0" l="0" r="0" t="0"/>
          <a:stretch/>
        </p:blipFill>
        <p:spPr>
          <a:xfrm>
            <a:off x="870675" y="919481"/>
            <a:ext cx="4286250" cy="4286250"/>
          </a:xfrm>
          <a:prstGeom prst="rect">
            <a:avLst/>
          </a:prstGeom>
          <a:noFill/>
          <a:ln>
            <a:noFill/>
          </a:ln>
        </p:spPr>
      </p:pic>
      <p:sp>
        <p:nvSpPr>
          <p:cNvPr id="471" name="Google Shape;471;p24"/>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PHYSICS</a:t>
            </a:r>
            <a:endParaRPr/>
          </a:p>
        </p:txBody>
      </p:sp>
      <p:pic>
        <p:nvPicPr>
          <p:cNvPr descr="World's Blackest Black' Outdone By Even Blacker Black | HuffPost" id="472" name="Google Shape;472;p24"/>
          <p:cNvPicPr preferRelativeResize="0"/>
          <p:nvPr/>
        </p:nvPicPr>
        <p:blipFill rotWithShape="1">
          <a:blip r:embed="rId4">
            <a:alphaModFix/>
          </a:blip>
          <a:srcRect b="0" l="0" r="0" t="0"/>
          <a:stretch/>
        </p:blipFill>
        <p:spPr>
          <a:xfrm>
            <a:off x="4118413" y="320000"/>
            <a:ext cx="6000750" cy="3181350"/>
          </a:xfrm>
          <a:prstGeom prst="rect">
            <a:avLst/>
          </a:prstGeom>
          <a:noFill/>
          <a:ln>
            <a:noFill/>
          </a:ln>
        </p:spPr>
      </p:pic>
      <p:pic>
        <p:nvPicPr>
          <p:cNvPr descr="Vantablack: Visitors fall into the hole because he considers it to be art" id="473" name="Google Shape;473;p24"/>
          <p:cNvPicPr preferRelativeResize="0"/>
          <p:nvPr/>
        </p:nvPicPr>
        <p:blipFill rotWithShape="1">
          <a:blip r:embed="rId5">
            <a:alphaModFix/>
          </a:blip>
          <a:srcRect b="0" l="0" r="0" t="0"/>
          <a:stretch/>
        </p:blipFill>
        <p:spPr>
          <a:xfrm>
            <a:off x="3706102" y="3428997"/>
            <a:ext cx="4572000" cy="2571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Stuart Semple and Anish Kapoor: The Art World Feud Over Vantablack ..." id="479" name="Google Shape;479;p25"/>
          <p:cNvPicPr preferRelativeResize="0"/>
          <p:nvPr/>
        </p:nvPicPr>
        <p:blipFill rotWithShape="1">
          <a:blip r:embed="rId3">
            <a:alphaModFix/>
          </a:blip>
          <a:srcRect b="0" l="0" r="0" t="0"/>
          <a:stretch/>
        </p:blipFill>
        <p:spPr>
          <a:xfrm>
            <a:off x="2481193" y="894389"/>
            <a:ext cx="5486400" cy="3657600"/>
          </a:xfrm>
          <a:prstGeom prst="rect">
            <a:avLst/>
          </a:prstGeom>
          <a:noFill/>
          <a:ln>
            <a:noFill/>
          </a:ln>
        </p:spPr>
      </p:pic>
      <p:sp>
        <p:nvSpPr>
          <p:cNvPr id="480" name="Google Shape;480;p25"/>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PHYSICS</a:t>
            </a:r>
            <a:endParaRPr/>
          </a:p>
        </p:txBody>
      </p:sp>
      <p:pic>
        <p:nvPicPr>
          <p:cNvPr descr="10 Things you should know about Anish Kapoor | Artsper Magazine" id="481" name="Google Shape;481;p25"/>
          <p:cNvPicPr preferRelativeResize="0"/>
          <p:nvPr/>
        </p:nvPicPr>
        <p:blipFill rotWithShape="1">
          <a:blip r:embed="rId4">
            <a:alphaModFix/>
          </a:blip>
          <a:srcRect b="0" l="0" r="0" t="0"/>
          <a:stretch/>
        </p:blipFill>
        <p:spPr>
          <a:xfrm>
            <a:off x="496432" y="464587"/>
            <a:ext cx="4907280" cy="4907280"/>
          </a:xfrm>
          <a:prstGeom prst="rect">
            <a:avLst/>
          </a:prstGeom>
          <a:noFill/>
          <a:ln>
            <a:noFill/>
          </a:ln>
        </p:spPr>
      </p:pic>
      <p:pic>
        <p:nvPicPr>
          <p:cNvPr descr="How Two Artists Created An Entire Feud Over Pink And Black - Art - Art" id="482" name="Google Shape;482;p25"/>
          <p:cNvPicPr preferRelativeResize="0"/>
          <p:nvPr/>
        </p:nvPicPr>
        <p:blipFill rotWithShape="1">
          <a:blip r:embed="rId5">
            <a:alphaModFix/>
          </a:blip>
          <a:srcRect b="0" l="0" r="0" t="0"/>
          <a:stretch/>
        </p:blipFill>
        <p:spPr>
          <a:xfrm>
            <a:off x="4430976" y="3283979"/>
            <a:ext cx="4572000" cy="30318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6"/>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PHYSICS</a:t>
            </a:r>
            <a:endParaRPr/>
          </a:p>
        </p:txBody>
      </p:sp>
      <p:pic>
        <p:nvPicPr>
          <p:cNvPr id="489" name="Google Shape;489;p26"/>
          <p:cNvPicPr preferRelativeResize="0"/>
          <p:nvPr/>
        </p:nvPicPr>
        <p:blipFill rotWithShape="1">
          <a:blip r:embed="rId3">
            <a:alphaModFix/>
          </a:blip>
          <a:srcRect b="0" l="0" r="0" t="0"/>
          <a:stretch/>
        </p:blipFill>
        <p:spPr>
          <a:xfrm>
            <a:off x="1378811" y="1371421"/>
            <a:ext cx="9434378" cy="41151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7"/>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BIOLOGY</a:t>
            </a:r>
            <a:endParaRPr/>
          </a:p>
        </p:txBody>
      </p:sp>
      <p:pic>
        <p:nvPicPr>
          <p:cNvPr descr="Pin by Kaela Wright-Cook on RN | Eye anatomy, Eye anatomy diagram ..." id="496" name="Google Shape;496;p27"/>
          <p:cNvPicPr preferRelativeResize="0"/>
          <p:nvPr/>
        </p:nvPicPr>
        <p:blipFill rotWithShape="1">
          <a:blip r:embed="rId3">
            <a:alphaModFix/>
          </a:blip>
          <a:srcRect b="0" l="0" r="0" t="0"/>
          <a:stretch/>
        </p:blipFill>
        <p:spPr>
          <a:xfrm>
            <a:off x="2255520" y="548640"/>
            <a:ext cx="7680960" cy="57607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8"/>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BIOLOGY</a:t>
            </a:r>
            <a:endParaRPr/>
          </a:p>
        </p:txBody>
      </p:sp>
      <p:pic>
        <p:nvPicPr>
          <p:cNvPr descr="How Do We See Light? | Ask A Biologist" id="503" name="Google Shape;503;p28"/>
          <p:cNvPicPr preferRelativeResize="0"/>
          <p:nvPr/>
        </p:nvPicPr>
        <p:blipFill rotWithShape="1">
          <a:blip r:embed="rId3">
            <a:alphaModFix/>
          </a:blip>
          <a:srcRect b="0" l="0" r="0" t="0"/>
          <a:stretch/>
        </p:blipFill>
        <p:spPr>
          <a:xfrm>
            <a:off x="777874" y="919162"/>
            <a:ext cx="9753600" cy="5019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Related image" id="509" name="Google Shape;509;p29"/>
          <p:cNvPicPr preferRelativeResize="0"/>
          <p:nvPr/>
        </p:nvPicPr>
        <p:blipFill rotWithShape="1">
          <a:blip r:embed="rId3">
            <a:alphaModFix/>
          </a:blip>
          <a:srcRect b="10392" l="0" r="0" t="0"/>
          <a:stretch/>
        </p:blipFill>
        <p:spPr>
          <a:xfrm>
            <a:off x="2544786" y="190219"/>
            <a:ext cx="7102428" cy="6477561"/>
          </a:xfrm>
          <a:prstGeom prst="rect">
            <a:avLst/>
          </a:prstGeom>
          <a:noFill/>
          <a:ln>
            <a:noFill/>
          </a:ln>
        </p:spPr>
      </p:pic>
      <p:sp>
        <p:nvSpPr>
          <p:cNvPr id="510" name="Google Shape;510;p29"/>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BIOLOGY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Blue light isn't the main source of eye fatigue and sleep loss ..." id="283" name="Google Shape;283;p3"/>
          <p:cNvPicPr preferRelativeResize="0"/>
          <p:nvPr/>
        </p:nvPicPr>
        <p:blipFill rotWithShape="1">
          <a:blip r:embed="rId3">
            <a:alphaModFix/>
          </a:blip>
          <a:srcRect b="38250" l="0" r="0" t="5500"/>
          <a:stretch/>
        </p:blipFill>
        <p:spPr>
          <a:xfrm>
            <a:off x="0" y="2"/>
            <a:ext cx="12192000" cy="6858000"/>
          </a:xfrm>
          <a:prstGeom prst="rect">
            <a:avLst/>
          </a:prstGeom>
          <a:noFill/>
          <a:ln>
            <a:noFill/>
          </a:ln>
        </p:spPr>
      </p:pic>
      <p:sp>
        <p:nvSpPr>
          <p:cNvPr id="284" name="Google Shape;284;p3"/>
          <p:cNvSpPr txBox="1"/>
          <p:nvPr/>
        </p:nvSpPr>
        <p:spPr>
          <a:xfrm>
            <a:off x="4475480" y="675509"/>
            <a:ext cx="8615680" cy="1077218"/>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Calibri"/>
                <a:ea typeface="Calibri"/>
                <a:cs typeface="Calibri"/>
                <a:sym typeface="Calibri"/>
              </a:rPr>
              <a:t>This presentation is best viewed in a</a:t>
            </a:r>
            <a:endParaRPr/>
          </a:p>
          <a:p>
            <a:pPr indent="0" lvl="0" marL="0" marR="0" rtl="0" algn="l">
              <a:spcBef>
                <a:spcPts val="0"/>
              </a:spcBef>
              <a:spcAft>
                <a:spcPts val="0"/>
              </a:spcAft>
              <a:buNone/>
            </a:pPr>
            <a:r>
              <a:rPr lang="en-US" sz="3200">
                <a:solidFill>
                  <a:schemeClr val="lt1"/>
                </a:solidFill>
                <a:latin typeface="Calibri"/>
                <a:ea typeface="Calibri"/>
                <a:cs typeface="Calibri"/>
                <a:sym typeface="Calibri"/>
              </a:rPr>
              <a:t>dim lit room on a maximized screen</a:t>
            </a:r>
            <a:endParaRPr sz="32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0"/>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BIOLOGY</a:t>
            </a:r>
            <a:endParaRPr/>
          </a:p>
        </p:txBody>
      </p:sp>
      <p:pic>
        <p:nvPicPr>
          <p:cNvPr descr="https://upload.wikimedia.org/wikipedia/commons/thumb/3/3c/Human_photoreceptor_distribution.svg/1024px-Human_photoreceptor_distribution.svg.png" id="517" name="Google Shape;517;p30"/>
          <p:cNvPicPr preferRelativeResize="0"/>
          <p:nvPr/>
        </p:nvPicPr>
        <p:blipFill rotWithShape="1">
          <a:blip r:embed="rId3">
            <a:alphaModFix/>
          </a:blip>
          <a:srcRect b="0" l="0" r="0" t="0"/>
          <a:stretch/>
        </p:blipFill>
        <p:spPr>
          <a:xfrm>
            <a:off x="3657600" y="990600"/>
            <a:ext cx="4876800" cy="4876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1"/>
          <p:cNvSpPr txBox="1"/>
          <p:nvPr>
            <p:ph idx="1" type="body"/>
          </p:nvPr>
        </p:nvSpPr>
        <p:spPr>
          <a:xfrm rot="5400000">
            <a:off x="7970836" y="2560638"/>
            <a:ext cx="6858002"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US"/>
              <a:t>EFFECTS</a:t>
            </a:r>
            <a:endParaRPr/>
          </a:p>
        </p:txBody>
      </p:sp>
      <p:sp>
        <p:nvSpPr>
          <p:cNvPr id="524" name="Google Shape;524;p31"/>
          <p:cNvSpPr/>
          <p:nvPr/>
        </p:nvSpPr>
        <p:spPr>
          <a:xfrm>
            <a:off x="0" y="-4"/>
            <a:ext cx="12192000" cy="685800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31"/>
          <p:cNvSpPr/>
          <p:nvPr/>
        </p:nvSpPr>
        <p:spPr>
          <a:xfrm>
            <a:off x="4376485" y="3291838"/>
            <a:ext cx="274320" cy="274320"/>
          </a:xfrm>
          <a:prstGeom prst="ellipse">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t>
            </a:r>
            <a:endParaRPr sz="1800">
              <a:solidFill>
                <a:schemeClr val="dk1"/>
              </a:solidFill>
              <a:latin typeface="Calibri"/>
              <a:ea typeface="Calibri"/>
              <a:cs typeface="Calibri"/>
              <a:sym typeface="Calibri"/>
            </a:endParaRPr>
          </a:p>
        </p:txBody>
      </p:sp>
      <p:sp>
        <p:nvSpPr>
          <p:cNvPr id="526" name="Google Shape;526;p31"/>
          <p:cNvSpPr/>
          <p:nvPr/>
        </p:nvSpPr>
        <p:spPr>
          <a:xfrm>
            <a:off x="7541195" y="3295584"/>
            <a:ext cx="274320" cy="274320"/>
          </a:xfrm>
          <a:prstGeom prst="ellipse">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2"/>
          <p:cNvSpPr txBox="1"/>
          <p:nvPr>
            <p:ph idx="1" type="body"/>
          </p:nvPr>
        </p:nvSpPr>
        <p:spPr>
          <a:xfrm rot="5400000">
            <a:off x="7970836" y="2560638"/>
            <a:ext cx="6858002"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US"/>
              <a:t>BIOLOGY</a:t>
            </a:r>
            <a:endParaRPr/>
          </a:p>
        </p:txBody>
      </p:sp>
      <p:pic>
        <p:nvPicPr>
          <p:cNvPr descr="https://upload.wikimedia.org/wikipedia/commons/thumb/1/1e/Cones_SMJ2_E.svg/1920px-Cones_SMJ2_E.svg.png" id="533" name="Google Shape;533;p32"/>
          <p:cNvPicPr preferRelativeResize="0"/>
          <p:nvPr/>
        </p:nvPicPr>
        <p:blipFill rotWithShape="1">
          <a:blip r:embed="rId3">
            <a:alphaModFix/>
          </a:blip>
          <a:srcRect b="0" l="0" r="0" t="0"/>
          <a:stretch/>
        </p:blipFill>
        <p:spPr>
          <a:xfrm>
            <a:off x="2438400" y="662939"/>
            <a:ext cx="7315200" cy="55321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3"/>
          <p:cNvSpPr txBox="1"/>
          <p:nvPr>
            <p:ph idx="1" type="body"/>
          </p:nvPr>
        </p:nvSpPr>
        <p:spPr>
          <a:xfrm rot="5400000">
            <a:off x="7970836" y="2560638"/>
            <a:ext cx="6858002"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US"/>
              <a:t>BIOLOGY</a:t>
            </a:r>
            <a:endParaRPr/>
          </a:p>
        </p:txBody>
      </p:sp>
      <p:pic>
        <p:nvPicPr>
          <p:cNvPr descr="https://upload.wikimedia.org/wikipedia/commons/thumb/6/65/Comparison_between_CIE_luminosity_function_and_M_cone_response.svg/1920px-Comparison_between_CIE_luminosity_function_and_M_cone_response.svg.png" id="540" name="Google Shape;540;p33"/>
          <p:cNvPicPr preferRelativeResize="0"/>
          <p:nvPr/>
        </p:nvPicPr>
        <p:blipFill rotWithShape="1">
          <a:blip r:embed="rId3">
            <a:alphaModFix/>
          </a:blip>
          <a:srcRect b="0" l="0" r="0" t="0"/>
          <a:stretch/>
        </p:blipFill>
        <p:spPr>
          <a:xfrm>
            <a:off x="2438400" y="1205865"/>
            <a:ext cx="7315200" cy="4446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4"/>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BIOLOGY</a:t>
            </a:r>
            <a:endParaRPr/>
          </a:p>
        </p:txBody>
      </p:sp>
      <p:pic>
        <p:nvPicPr>
          <p:cNvPr descr="7: Fovea cone mosaic shown in four different individuals: The ..." id="547" name="Google Shape;547;p34"/>
          <p:cNvPicPr preferRelativeResize="0"/>
          <p:nvPr/>
        </p:nvPicPr>
        <p:blipFill rotWithShape="1">
          <a:blip r:embed="rId3">
            <a:alphaModFix/>
          </a:blip>
          <a:srcRect b="0" l="0" r="0" t="0"/>
          <a:stretch/>
        </p:blipFill>
        <p:spPr>
          <a:xfrm>
            <a:off x="4508512" y="1756845"/>
            <a:ext cx="3174976" cy="33443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5"/>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BIOLOGY</a:t>
            </a:r>
            <a:endParaRPr/>
          </a:p>
        </p:txBody>
      </p:sp>
      <p:grpSp>
        <p:nvGrpSpPr>
          <p:cNvPr id="554" name="Google Shape;554;p35"/>
          <p:cNvGrpSpPr/>
          <p:nvPr/>
        </p:nvGrpSpPr>
        <p:grpSpPr>
          <a:xfrm>
            <a:off x="3488531" y="857250"/>
            <a:ext cx="5214938" cy="5143500"/>
            <a:chOff x="3488531" y="857250"/>
            <a:chExt cx="5214938" cy="5143500"/>
          </a:xfrm>
        </p:grpSpPr>
        <p:pic>
          <p:nvPicPr>
            <p:cNvPr descr="handprint : light and the eye" id="555" name="Google Shape;555;p35"/>
            <p:cNvPicPr preferRelativeResize="0"/>
            <p:nvPr/>
          </p:nvPicPr>
          <p:blipFill rotWithShape="1">
            <a:blip r:embed="rId3">
              <a:alphaModFix/>
            </a:blip>
            <a:srcRect b="0" l="0" r="0" t="0"/>
            <a:stretch/>
          </p:blipFill>
          <p:spPr>
            <a:xfrm>
              <a:off x="3488531" y="857250"/>
              <a:ext cx="5214938" cy="5143500"/>
            </a:xfrm>
            <a:prstGeom prst="rect">
              <a:avLst/>
            </a:prstGeom>
            <a:noFill/>
            <a:ln>
              <a:noFill/>
            </a:ln>
          </p:spPr>
        </p:pic>
        <p:pic>
          <p:nvPicPr>
            <p:cNvPr descr="Color Spectrum Wavelength Images, Stock Photos &amp; Vectors ..." id="556" name="Google Shape;556;p35"/>
            <p:cNvPicPr preferRelativeResize="0"/>
            <p:nvPr/>
          </p:nvPicPr>
          <p:blipFill rotWithShape="1">
            <a:blip r:embed="rId4">
              <a:alphaModFix/>
            </a:blip>
            <a:srcRect b="30307" l="0" r="0" t="1"/>
            <a:stretch/>
          </p:blipFill>
          <p:spPr>
            <a:xfrm>
              <a:off x="4013200" y="4998720"/>
              <a:ext cx="4533392" cy="518160"/>
            </a:xfrm>
            <a:prstGeom prst="rect">
              <a:avLst/>
            </a:prstGeom>
            <a:noFill/>
            <a:ln>
              <a:noFill/>
            </a:ln>
          </p:spPr>
        </p:pic>
      </p:grpSp>
      <p:pic>
        <p:nvPicPr>
          <p:cNvPr descr="AMOLED vs LCD - A Tale of Two Screens - Gophermods" id="557" name="Google Shape;557;p35"/>
          <p:cNvPicPr preferRelativeResize="0"/>
          <p:nvPr/>
        </p:nvPicPr>
        <p:blipFill rotWithShape="1">
          <a:blip r:embed="rId5">
            <a:alphaModFix/>
          </a:blip>
          <a:srcRect b="0" l="0" r="0" t="0"/>
          <a:stretch/>
        </p:blipFill>
        <p:spPr>
          <a:xfrm>
            <a:off x="1845071" y="4633912"/>
            <a:ext cx="1381125" cy="13668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6"/>
          <p:cNvSpPr txBox="1"/>
          <p:nvPr>
            <p:ph idx="1" type="body"/>
          </p:nvPr>
        </p:nvSpPr>
        <p:spPr>
          <a:xfrm rot="5400000">
            <a:off x="7970836" y="2560638"/>
            <a:ext cx="6858002"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US"/>
              <a:t>BIOLOGY</a:t>
            </a:r>
            <a:endParaRPr/>
          </a:p>
        </p:txBody>
      </p:sp>
      <p:sp>
        <p:nvSpPr>
          <p:cNvPr id="564" name="Google Shape;564;p36"/>
          <p:cNvSpPr/>
          <p:nvPr/>
        </p:nvSpPr>
        <p:spPr>
          <a:xfrm>
            <a:off x="0" y="0"/>
            <a:ext cx="12192000" cy="6858002"/>
          </a:xfrm>
          <a:prstGeom prst="rect">
            <a:avLst/>
          </a:prstGeom>
          <a:gradFill>
            <a:gsLst>
              <a:gs pos="0">
                <a:srgbClr val="FF00FF"/>
              </a:gs>
              <a:gs pos="100000">
                <a:srgbClr val="FF009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36"/>
          <p:cNvSpPr txBox="1"/>
          <p:nvPr/>
        </p:nvSpPr>
        <p:spPr>
          <a:xfrm rot="-699558">
            <a:off x="1709303" y="1543868"/>
            <a:ext cx="9522099" cy="377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900">
                <a:solidFill>
                  <a:schemeClr val="dk1"/>
                </a:solidFill>
                <a:latin typeface="Stardos Stencil"/>
                <a:ea typeface="Stardos Stencil"/>
                <a:cs typeface="Stardos Stencil"/>
                <a:sym typeface="Stardos Stencil"/>
              </a:rPr>
              <a:t>FAKE!</a:t>
            </a:r>
            <a:endParaRPr b="1" sz="23900">
              <a:solidFill>
                <a:schemeClr val="dk1"/>
              </a:solidFill>
              <a:latin typeface="Stardos Stencil"/>
              <a:ea typeface="Stardos Stencil"/>
              <a:cs typeface="Stardos Stencil"/>
              <a:sym typeface="Stardos Stenci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7"/>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BIOLOGY</a:t>
            </a:r>
            <a:endParaRPr/>
          </a:p>
        </p:txBody>
      </p:sp>
      <p:pic>
        <p:nvPicPr>
          <p:cNvPr descr="File:CIExy1931.png - Wikimedia Commons" id="572" name="Google Shape;572;p37"/>
          <p:cNvPicPr preferRelativeResize="0"/>
          <p:nvPr/>
        </p:nvPicPr>
        <p:blipFill rotWithShape="1">
          <a:blip r:embed="rId3">
            <a:alphaModFix/>
          </a:blip>
          <a:srcRect b="0" l="0" r="0" t="0"/>
          <a:stretch/>
        </p:blipFill>
        <p:spPr>
          <a:xfrm>
            <a:off x="3509962" y="571500"/>
            <a:ext cx="5172075" cy="5715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descr="Colors a Moderate Deutan Cannot See - Iris - Medium" id="577" name="Google Shape;577;p38"/>
          <p:cNvPicPr preferRelativeResize="0"/>
          <p:nvPr/>
        </p:nvPicPr>
        <p:blipFill rotWithShape="1">
          <a:blip r:embed="rId3">
            <a:alphaModFix/>
          </a:blip>
          <a:srcRect b="0" l="0" r="0" t="0"/>
          <a:stretch/>
        </p:blipFill>
        <p:spPr>
          <a:xfrm>
            <a:off x="1238250" y="685800"/>
            <a:ext cx="9715500" cy="5486400"/>
          </a:xfrm>
          <a:prstGeom prst="rect">
            <a:avLst/>
          </a:prstGeom>
          <a:noFill/>
          <a:ln>
            <a:noFill/>
          </a:ln>
        </p:spPr>
      </p:pic>
      <p:sp>
        <p:nvSpPr>
          <p:cNvPr id="578" name="Google Shape;578;p38"/>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BIOLOGY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9"/>
          <p:cNvSpPr/>
          <p:nvPr/>
        </p:nvSpPr>
        <p:spPr>
          <a:xfrm>
            <a:off x="586740" y="571500"/>
            <a:ext cx="8729980" cy="571500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ow Humans See Colors - What Causes Color Blindness?" id="584" name="Google Shape;584;p39"/>
          <p:cNvPicPr preferRelativeResize="0"/>
          <p:nvPr/>
        </p:nvPicPr>
        <p:blipFill rotWithShape="1">
          <a:blip r:embed="rId3">
            <a:alphaModFix/>
          </a:blip>
          <a:srcRect b="0" l="0" r="0" t="0"/>
          <a:stretch/>
        </p:blipFill>
        <p:spPr>
          <a:xfrm>
            <a:off x="586740" y="571501"/>
            <a:ext cx="5715000" cy="5715000"/>
          </a:xfrm>
          <a:prstGeom prst="rect">
            <a:avLst/>
          </a:prstGeom>
          <a:noFill/>
          <a:ln>
            <a:noFill/>
          </a:ln>
        </p:spPr>
      </p:pic>
      <p:sp>
        <p:nvSpPr>
          <p:cNvPr id="585" name="Google Shape;585;p39"/>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BIOLOGY</a:t>
            </a:r>
            <a:endParaRPr/>
          </a:p>
        </p:txBody>
      </p:sp>
      <p:sp>
        <p:nvSpPr>
          <p:cNvPr id="586" name="Google Shape;586;p39"/>
          <p:cNvSpPr txBox="1"/>
          <p:nvPr/>
        </p:nvSpPr>
        <p:spPr>
          <a:xfrm>
            <a:off x="5742940" y="5270838"/>
            <a:ext cx="3573780"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74 - Normal Vision</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21 - Strong Color Blindness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
          <p:cNvSpPr txBox="1"/>
          <p:nvPr/>
        </p:nvSpPr>
        <p:spPr>
          <a:xfrm>
            <a:off x="441960" y="335844"/>
            <a:ext cx="3926839" cy="618630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Calibri"/>
                <a:ea typeface="Calibri"/>
                <a:cs typeface="Calibri"/>
                <a:sym typeface="Calibri"/>
              </a:rPr>
              <a:t>Evolution</a:t>
            </a:r>
            <a:endParaRPr/>
          </a:p>
          <a:p>
            <a:pPr indent="0" lvl="0" marL="0" marR="0" rtl="0" algn="l">
              <a:spcBef>
                <a:spcPts val="0"/>
              </a:spcBef>
              <a:spcAft>
                <a:spcPts val="0"/>
              </a:spcAft>
              <a:buNone/>
            </a:pPr>
            <a:r>
              <a:rPr lang="en-US" sz="4400">
                <a:solidFill>
                  <a:schemeClr val="lt1"/>
                </a:solidFill>
                <a:latin typeface="Calibri"/>
                <a:ea typeface="Calibri"/>
                <a:cs typeface="Calibri"/>
                <a:sym typeface="Calibri"/>
              </a:rPr>
              <a:t>Psychology</a:t>
            </a:r>
            <a:endParaRPr/>
          </a:p>
          <a:p>
            <a:pPr indent="0" lvl="0" marL="0" marR="0" rtl="0" algn="l">
              <a:spcBef>
                <a:spcPts val="0"/>
              </a:spcBef>
              <a:spcAft>
                <a:spcPts val="0"/>
              </a:spcAft>
              <a:buNone/>
            </a:pPr>
            <a:r>
              <a:rPr lang="en-US" sz="4400">
                <a:solidFill>
                  <a:schemeClr val="lt1"/>
                </a:solidFill>
                <a:latin typeface="Calibri"/>
                <a:ea typeface="Calibri"/>
                <a:cs typeface="Calibri"/>
                <a:sym typeface="Calibri"/>
              </a:rPr>
              <a:t>Chemistry</a:t>
            </a:r>
            <a:endParaRPr sz="4400">
              <a:solidFill>
                <a:schemeClr val="lt1"/>
              </a:solidFill>
              <a:latin typeface="Calibri"/>
              <a:ea typeface="Calibri"/>
              <a:cs typeface="Calibri"/>
              <a:sym typeface="Calibri"/>
            </a:endParaRPr>
          </a:p>
          <a:p>
            <a:pPr indent="0" lvl="0" marL="0" marR="0" rtl="0" algn="l">
              <a:spcBef>
                <a:spcPts val="0"/>
              </a:spcBef>
              <a:spcAft>
                <a:spcPts val="0"/>
              </a:spcAft>
              <a:buNone/>
            </a:pPr>
            <a:r>
              <a:rPr lang="en-US" sz="4400">
                <a:solidFill>
                  <a:schemeClr val="lt1"/>
                </a:solidFill>
                <a:latin typeface="Calibri"/>
                <a:ea typeface="Calibri"/>
                <a:cs typeface="Calibri"/>
                <a:sym typeface="Calibri"/>
              </a:rPr>
              <a:t>Physics</a:t>
            </a:r>
            <a:endParaRPr/>
          </a:p>
          <a:p>
            <a:pPr indent="0" lvl="0" marL="0" marR="0" rtl="0" algn="l">
              <a:spcBef>
                <a:spcPts val="0"/>
              </a:spcBef>
              <a:spcAft>
                <a:spcPts val="0"/>
              </a:spcAft>
              <a:buNone/>
            </a:pPr>
            <a:r>
              <a:rPr lang="en-US" sz="4400">
                <a:solidFill>
                  <a:schemeClr val="lt1"/>
                </a:solidFill>
                <a:latin typeface="Calibri"/>
                <a:ea typeface="Calibri"/>
                <a:cs typeface="Calibri"/>
                <a:sym typeface="Calibri"/>
              </a:rPr>
              <a:t>Biology</a:t>
            </a:r>
            <a:endParaRPr/>
          </a:p>
          <a:p>
            <a:pPr indent="0" lvl="0" marL="0" marR="0" rtl="0" algn="l">
              <a:spcBef>
                <a:spcPts val="0"/>
              </a:spcBef>
              <a:spcAft>
                <a:spcPts val="0"/>
              </a:spcAft>
              <a:buNone/>
            </a:pPr>
            <a:r>
              <a:rPr lang="en-US" sz="4400">
                <a:solidFill>
                  <a:schemeClr val="lt1"/>
                </a:solidFill>
                <a:latin typeface="Calibri"/>
                <a:ea typeface="Calibri"/>
                <a:cs typeface="Calibri"/>
                <a:sym typeface="Calibri"/>
              </a:rPr>
              <a:t>Color Blindness</a:t>
            </a:r>
            <a:endParaRPr sz="4400">
              <a:solidFill>
                <a:schemeClr val="lt1"/>
              </a:solidFill>
              <a:latin typeface="Calibri"/>
              <a:ea typeface="Calibri"/>
              <a:cs typeface="Calibri"/>
              <a:sym typeface="Calibri"/>
            </a:endParaRPr>
          </a:p>
          <a:p>
            <a:pPr indent="0" lvl="0" marL="0" marR="0" rtl="0" algn="l">
              <a:spcBef>
                <a:spcPts val="0"/>
              </a:spcBef>
              <a:spcAft>
                <a:spcPts val="0"/>
              </a:spcAft>
              <a:buNone/>
            </a:pPr>
            <a:r>
              <a:rPr lang="en-US" sz="4400">
                <a:solidFill>
                  <a:schemeClr val="lt1"/>
                </a:solidFill>
                <a:latin typeface="Calibri"/>
                <a:ea typeface="Calibri"/>
                <a:cs typeface="Calibri"/>
                <a:sym typeface="Calibri"/>
              </a:rPr>
              <a:t>Computers</a:t>
            </a:r>
            <a:endParaRPr/>
          </a:p>
          <a:p>
            <a:pPr indent="0" lvl="0" marL="0" marR="0" rtl="0" algn="l">
              <a:spcBef>
                <a:spcPts val="0"/>
              </a:spcBef>
              <a:spcAft>
                <a:spcPts val="0"/>
              </a:spcAft>
              <a:buNone/>
            </a:pPr>
            <a:r>
              <a:rPr lang="en-US" sz="4400">
                <a:solidFill>
                  <a:schemeClr val="lt1"/>
                </a:solidFill>
                <a:latin typeface="Calibri"/>
                <a:ea typeface="Calibri"/>
                <a:cs typeface="Calibri"/>
                <a:sym typeface="Calibri"/>
              </a:rPr>
              <a:t>Effects</a:t>
            </a:r>
            <a:endParaRPr/>
          </a:p>
          <a:p>
            <a:pPr indent="0" lvl="0" marL="0" marR="0" rtl="0" algn="l">
              <a:spcBef>
                <a:spcPts val="0"/>
              </a:spcBef>
              <a:spcAft>
                <a:spcPts val="0"/>
              </a:spcAft>
              <a:buNone/>
            </a:pPr>
            <a:r>
              <a:rPr lang="en-US" sz="4400">
                <a:solidFill>
                  <a:schemeClr val="lt1"/>
                </a:solidFill>
                <a:latin typeface="Calibri"/>
                <a:ea typeface="Calibri"/>
                <a:cs typeface="Calibri"/>
                <a:sym typeface="Calibri"/>
              </a:rPr>
              <a:t>Q&amp;A</a:t>
            </a:r>
            <a:endParaRPr sz="4400">
              <a:solidFill>
                <a:schemeClr val="dk1"/>
              </a:solidFill>
              <a:latin typeface="Calibri"/>
              <a:ea typeface="Calibri"/>
              <a:cs typeface="Calibri"/>
              <a:sym typeface="Calibri"/>
            </a:endParaRPr>
          </a:p>
        </p:txBody>
      </p:sp>
      <p:sp>
        <p:nvSpPr>
          <p:cNvPr id="291" name="Google Shape;291;p4"/>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AGENDA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descr="https://upload.wikimedia.org/wikipedia/commons/thumb/7/73/X-linked_recessive_%282%29.svg/1280px-X-linked_recessive_%282%29.svg.png" id="591" name="Google Shape;591;p40"/>
          <p:cNvPicPr preferRelativeResize="0"/>
          <p:nvPr/>
        </p:nvPicPr>
        <p:blipFill rotWithShape="1">
          <a:blip r:embed="rId3">
            <a:alphaModFix/>
          </a:blip>
          <a:srcRect b="0" l="0" r="0" t="0"/>
          <a:stretch/>
        </p:blipFill>
        <p:spPr>
          <a:xfrm>
            <a:off x="3048000" y="864393"/>
            <a:ext cx="6096000" cy="5129213"/>
          </a:xfrm>
          <a:prstGeom prst="rect">
            <a:avLst/>
          </a:prstGeom>
          <a:noFill/>
          <a:ln>
            <a:noFill/>
          </a:ln>
        </p:spPr>
      </p:pic>
      <p:sp>
        <p:nvSpPr>
          <p:cNvPr id="592" name="Google Shape;592;p40"/>
          <p:cNvSpPr txBox="1"/>
          <p:nvPr>
            <p:ph idx="1" type="body"/>
          </p:nvPr>
        </p:nvSpPr>
        <p:spPr>
          <a:xfrm rot="5400000">
            <a:off x="7970836" y="2560638"/>
            <a:ext cx="6858002"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US"/>
              <a:t>BIOLOGY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98" name="Google Shape;598;p41"/>
          <p:cNvPicPr preferRelativeResize="0"/>
          <p:nvPr/>
        </p:nvPicPr>
        <p:blipFill rotWithShape="1">
          <a:blip r:embed="rId3">
            <a:alphaModFix/>
          </a:blip>
          <a:srcRect b="0" l="0" r="0" t="0"/>
          <a:stretch/>
        </p:blipFill>
        <p:spPr>
          <a:xfrm>
            <a:off x="1382306" y="0"/>
            <a:ext cx="9427388" cy="6858000"/>
          </a:xfrm>
          <a:prstGeom prst="rect">
            <a:avLst/>
          </a:prstGeom>
          <a:noFill/>
          <a:ln>
            <a:noFill/>
          </a:ln>
        </p:spPr>
      </p:pic>
      <p:pic>
        <p:nvPicPr>
          <p:cNvPr id="599" name="Google Shape;599;p41"/>
          <p:cNvPicPr preferRelativeResize="0"/>
          <p:nvPr/>
        </p:nvPicPr>
        <p:blipFill rotWithShape="1">
          <a:blip r:embed="rId4">
            <a:alphaModFix/>
          </a:blip>
          <a:srcRect b="0" l="0" r="0" t="0"/>
          <a:stretch/>
        </p:blipFill>
        <p:spPr>
          <a:xfrm>
            <a:off x="1382306" y="0"/>
            <a:ext cx="9427389"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2"/>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TECHNOLOGY</a:t>
            </a:r>
            <a:endParaRPr/>
          </a:p>
        </p:txBody>
      </p:sp>
      <p:pic>
        <p:nvPicPr>
          <p:cNvPr descr="Colours of light — Science Learning Hub" id="606" name="Google Shape;606;p42"/>
          <p:cNvPicPr preferRelativeResize="0"/>
          <p:nvPr/>
        </p:nvPicPr>
        <p:blipFill rotWithShape="1">
          <a:blip r:embed="rId3">
            <a:alphaModFix/>
          </a:blip>
          <a:srcRect b="4079" l="0" r="0" t="0"/>
          <a:stretch/>
        </p:blipFill>
        <p:spPr>
          <a:xfrm>
            <a:off x="2524125" y="1144904"/>
            <a:ext cx="7143750" cy="4568191"/>
          </a:xfrm>
          <a:prstGeom prst="rect">
            <a:avLst/>
          </a:prstGeom>
          <a:noFill/>
          <a:ln>
            <a:noFill/>
          </a:ln>
        </p:spPr>
      </p:pic>
      <p:pic>
        <p:nvPicPr>
          <p:cNvPr descr="AMOLED vs LCD - A Tale of Two Screens - Gophermods" id="607" name="Google Shape;607;p42"/>
          <p:cNvPicPr preferRelativeResize="0"/>
          <p:nvPr/>
        </p:nvPicPr>
        <p:blipFill rotWithShape="1">
          <a:blip r:embed="rId4">
            <a:alphaModFix/>
          </a:blip>
          <a:srcRect b="0" l="0" r="0" t="0"/>
          <a:stretch/>
        </p:blipFill>
        <p:spPr>
          <a:xfrm>
            <a:off x="1660526" y="5250426"/>
            <a:ext cx="1381125" cy="136683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3"/>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TECHNOLOGY</a:t>
            </a:r>
            <a:endParaRPr/>
          </a:p>
        </p:txBody>
      </p:sp>
      <p:pic>
        <p:nvPicPr>
          <p:cNvPr descr="The HSB Color System: A Practitioner's Primer – Learn UI Design" id="613" name="Google Shape;613;p43"/>
          <p:cNvPicPr preferRelativeResize="0"/>
          <p:nvPr/>
        </p:nvPicPr>
        <p:blipFill rotWithShape="1">
          <a:blip r:embed="rId3">
            <a:alphaModFix/>
          </a:blip>
          <a:srcRect b="0" l="0" r="0" t="0"/>
          <a:stretch/>
        </p:blipFill>
        <p:spPr>
          <a:xfrm>
            <a:off x="3904505" y="2295524"/>
            <a:ext cx="5905500" cy="2266951"/>
          </a:xfrm>
          <a:prstGeom prst="rect">
            <a:avLst/>
          </a:prstGeom>
          <a:noFill/>
          <a:ln>
            <a:noFill/>
          </a:ln>
        </p:spPr>
      </p:pic>
      <p:pic>
        <p:nvPicPr>
          <p:cNvPr descr="CSS - hsl or rgb(a) colors - Stack Overflow" id="614" name="Google Shape;614;p43"/>
          <p:cNvPicPr preferRelativeResize="0"/>
          <p:nvPr/>
        </p:nvPicPr>
        <p:blipFill rotWithShape="1">
          <a:blip r:embed="rId4">
            <a:alphaModFix/>
          </a:blip>
          <a:srcRect b="0" l="0" r="0" t="0"/>
          <a:stretch/>
        </p:blipFill>
        <p:spPr>
          <a:xfrm>
            <a:off x="916085" y="2295523"/>
            <a:ext cx="2266951" cy="22669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4"/>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TECHNOLOGY</a:t>
            </a:r>
            <a:endParaRPr/>
          </a:p>
        </p:txBody>
      </p:sp>
      <p:pic>
        <p:nvPicPr>
          <p:cNvPr descr="File:CIExy1931.png - Wikimedia Commons" id="621" name="Google Shape;621;p44"/>
          <p:cNvPicPr preferRelativeResize="0"/>
          <p:nvPr/>
        </p:nvPicPr>
        <p:blipFill rotWithShape="1">
          <a:blip r:embed="rId3">
            <a:alphaModFix/>
          </a:blip>
          <a:srcRect b="0" l="0" r="0" t="0"/>
          <a:stretch/>
        </p:blipFill>
        <p:spPr>
          <a:xfrm>
            <a:off x="555625" y="571499"/>
            <a:ext cx="5172075" cy="5715000"/>
          </a:xfrm>
          <a:prstGeom prst="rect">
            <a:avLst/>
          </a:prstGeom>
          <a:noFill/>
          <a:ln>
            <a:noFill/>
          </a:ln>
        </p:spPr>
      </p:pic>
      <p:pic>
        <p:nvPicPr>
          <p:cNvPr descr="https://upload.wikimedia.org/wikipedia/commons/d/d3/CIExy1931_srgb_gamut.png" id="622" name="Google Shape;622;p44"/>
          <p:cNvPicPr preferRelativeResize="0"/>
          <p:nvPr/>
        </p:nvPicPr>
        <p:blipFill rotWithShape="1">
          <a:blip r:embed="rId4">
            <a:alphaModFix/>
          </a:blip>
          <a:srcRect b="0" l="0" r="0" t="0"/>
          <a:stretch/>
        </p:blipFill>
        <p:spPr>
          <a:xfrm>
            <a:off x="6096000" y="571499"/>
            <a:ext cx="5162550" cy="57054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5"/>
          <p:cNvSpPr/>
          <p:nvPr/>
        </p:nvSpPr>
        <p:spPr>
          <a:xfrm>
            <a:off x="0" y="0"/>
            <a:ext cx="12192000" cy="68580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Google Shape;629;p45"/>
          <p:cNvSpPr/>
          <p:nvPr/>
        </p:nvSpPr>
        <p:spPr>
          <a:xfrm>
            <a:off x="0" y="-5"/>
            <a:ext cx="12192000" cy="685800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Google Shape;630;p45"/>
          <p:cNvSpPr/>
          <p:nvPr/>
        </p:nvSpPr>
        <p:spPr>
          <a:xfrm>
            <a:off x="5638800" y="2971798"/>
            <a:ext cx="914400" cy="914400"/>
          </a:xfrm>
          <a:prstGeom prst="ellipse">
            <a:avLst/>
          </a:prstGeom>
          <a:solidFill>
            <a:srgbClr val="B4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45"/>
          <p:cNvSpPr/>
          <p:nvPr/>
        </p:nvSpPr>
        <p:spPr>
          <a:xfrm>
            <a:off x="6096000" y="3428998"/>
            <a:ext cx="914400" cy="9144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6"/>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EFFECTS</a:t>
            </a:r>
            <a:endParaRPr/>
          </a:p>
        </p:txBody>
      </p:sp>
      <p:pic>
        <p:nvPicPr>
          <p:cNvPr descr="The Dress (viral phenomenon).png" id="638" name="Google Shape;638;p46"/>
          <p:cNvPicPr preferRelativeResize="0"/>
          <p:nvPr/>
        </p:nvPicPr>
        <p:blipFill rotWithShape="1">
          <a:blip r:embed="rId3">
            <a:alphaModFix/>
          </a:blip>
          <a:srcRect b="0" l="0" r="0" t="0"/>
          <a:stretch/>
        </p:blipFill>
        <p:spPr>
          <a:xfrm>
            <a:off x="7354331" y="2001519"/>
            <a:ext cx="2143125" cy="2857500"/>
          </a:xfrm>
          <a:prstGeom prst="rect">
            <a:avLst/>
          </a:prstGeom>
          <a:noFill/>
          <a:ln>
            <a:noFill/>
          </a:ln>
        </p:spPr>
      </p:pic>
      <p:pic>
        <p:nvPicPr>
          <p:cNvPr descr="Don't Believe Your Eyes - This Picture of Strawberries Isn't Red" id="639" name="Google Shape;639;p46"/>
          <p:cNvPicPr preferRelativeResize="0"/>
          <p:nvPr/>
        </p:nvPicPr>
        <p:blipFill rotWithShape="1">
          <a:blip r:embed="rId4">
            <a:alphaModFix/>
          </a:blip>
          <a:srcRect b="0" l="0" r="0" t="0"/>
          <a:stretch/>
        </p:blipFill>
        <p:spPr>
          <a:xfrm>
            <a:off x="2017444" y="2001519"/>
            <a:ext cx="4819878" cy="2857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descr="Optical illusion - Wikipedia" id="645" name="Google Shape;645;p47"/>
          <p:cNvPicPr preferRelativeResize="0"/>
          <p:nvPr/>
        </p:nvPicPr>
        <p:blipFill rotWithShape="1">
          <a:blip r:embed="rId3">
            <a:alphaModFix/>
          </a:blip>
          <a:srcRect b="0" l="0" r="0" t="0"/>
          <a:stretch/>
        </p:blipFill>
        <p:spPr>
          <a:xfrm>
            <a:off x="2667000" y="820102"/>
            <a:ext cx="6858000" cy="5217795"/>
          </a:xfrm>
          <a:prstGeom prst="rect">
            <a:avLst/>
          </a:prstGeom>
          <a:noFill/>
          <a:ln>
            <a:noFill/>
          </a:ln>
        </p:spPr>
      </p:pic>
      <p:sp>
        <p:nvSpPr>
          <p:cNvPr id="646" name="Google Shape;646;p47"/>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EFFECTS</a:t>
            </a:r>
            <a:endParaRPr/>
          </a:p>
        </p:txBody>
      </p:sp>
      <p:sp>
        <p:nvSpPr>
          <p:cNvPr id="647" name="Google Shape;647;p47"/>
          <p:cNvSpPr/>
          <p:nvPr/>
        </p:nvSpPr>
        <p:spPr>
          <a:xfrm>
            <a:off x="5964555" y="2590800"/>
            <a:ext cx="481965" cy="902208"/>
          </a:xfrm>
          <a:prstGeom prst="rect">
            <a:avLst/>
          </a:prstGeom>
          <a:solidFill>
            <a:srgbClr val="6F6F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8"/>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EFFECTS</a:t>
            </a:r>
            <a:endParaRPr/>
          </a:p>
        </p:txBody>
      </p:sp>
      <p:pic>
        <p:nvPicPr>
          <p:cNvPr descr="The Secret to Using Complementary Colors Effectively" id="654" name="Google Shape;654;p48"/>
          <p:cNvPicPr preferRelativeResize="0"/>
          <p:nvPr/>
        </p:nvPicPr>
        <p:blipFill rotWithShape="1">
          <a:blip r:embed="rId3">
            <a:alphaModFix/>
          </a:blip>
          <a:srcRect b="0" l="0" r="0" t="0"/>
          <a:stretch/>
        </p:blipFill>
        <p:spPr>
          <a:xfrm>
            <a:off x="2550062" y="2000249"/>
            <a:ext cx="2857500" cy="2857500"/>
          </a:xfrm>
          <a:prstGeom prst="rect">
            <a:avLst/>
          </a:prstGeom>
          <a:noFill/>
          <a:ln>
            <a:noFill/>
          </a:ln>
        </p:spPr>
      </p:pic>
      <p:pic>
        <p:nvPicPr>
          <p:cNvPr descr="color wheel |" id="655" name="Google Shape;655;p48"/>
          <p:cNvPicPr preferRelativeResize="0"/>
          <p:nvPr/>
        </p:nvPicPr>
        <p:blipFill rotWithShape="1">
          <a:blip r:embed="rId4">
            <a:alphaModFix/>
          </a:blip>
          <a:srcRect b="0" l="0" r="0" t="0"/>
          <a:stretch/>
        </p:blipFill>
        <p:spPr>
          <a:xfrm>
            <a:off x="6785903" y="2000249"/>
            <a:ext cx="28575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 name="Google Shape;662;p49"/>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EFFECTS</a:t>
            </a:r>
            <a:endParaRPr/>
          </a:p>
        </p:txBody>
      </p:sp>
      <p:pic>
        <p:nvPicPr>
          <p:cNvPr id="663" name="Google Shape;663;p49"/>
          <p:cNvPicPr preferRelativeResize="0"/>
          <p:nvPr/>
        </p:nvPicPr>
        <p:blipFill rotWithShape="1">
          <a:blip r:embed="rId3">
            <a:alphaModFix/>
          </a:blip>
          <a:srcRect b="0" l="0" r="0" t="0"/>
          <a:stretch/>
        </p:blipFill>
        <p:spPr>
          <a:xfrm>
            <a:off x="3048000" y="1143000"/>
            <a:ext cx="6096000" cy="457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EVOLUTION</a:t>
            </a:r>
            <a:endParaRPr/>
          </a:p>
        </p:txBody>
      </p:sp>
      <p:pic>
        <p:nvPicPr>
          <p:cNvPr descr="http://www.empiricalzeal.com/wp-content/uploads/2012/06/wcs-chart-4x.png" id="298" name="Google Shape;298;p5"/>
          <p:cNvPicPr preferRelativeResize="0"/>
          <p:nvPr/>
        </p:nvPicPr>
        <p:blipFill rotWithShape="1">
          <a:blip r:embed="rId3">
            <a:alphaModFix/>
          </a:blip>
          <a:srcRect b="0" l="0" r="0" t="0"/>
          <a:stretch/>
        </p:blipFill>
        <p:spPr>
          <a:xfrm>
            <a:off x="1333500" y="1905000"/>
            <a:ext cx="9525000" cy="304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descr="Serás capaz de encontrar el piano dentro de este grupo de cebras ..." id="669" name="Google Shape;669;p50"/>
          <p:cNvPicPr preferRelativeResize="0"/>
          <p:nvPr/>
        </p:nvPicPr>
        <p:blipFill rotWithShape="1">
          <a:blip r:embed="rId3">
            <a:alphaModFix/>
          </a:blip>
          <a:srcRect b="0" l="0" r="0" t="0"/>
          <a:stretch/>
        </p:blipFill>
        <p:spPr>
          <a:xfrm>
            <a:off x="3048000" y="1234440"/>
            <a:ext cx="6096000" cy="4389120"/>
          </a:xfrm>
          <a:prstGeom prst="rect">
            <a:avLst/>
          </a:prstGeom>
          <a:noFill/>
          <a:ln>
            <a:noFill/>
          </a:ln>
        </p:spPr>
      </p:pic>
      <p:sp>
        <p:nvSpPr>
          <p:cNvPr id="670" name="Google Shape;670;p50"/>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EFFECTS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76" name="Google Shape;676;p5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Why The Term 'Cosmetic Surgeon' Is So Dangerous | ASAPS" id="677" name="Google Shape;677;p51"/>
          <p:cNvPicPr preferRelativeResize="0"/>
          <p:nvPr/>
        </p:nvPicPr>
        <p:blipFill rotWithShape="1">
          <a:blip r:embed="rId4">
            <a:alphaModFix/>
          </a:blip>
          <a:srcRect b="0" l="0" r="0" t="0"/>
          <a:stretch/>
        </p:blipFill>
        <p:spPr>
          <a:xfrm>
            <a:off x="0" y="-1560697"/>
            <a:ext cx="12192000" cy="8418697"/>
          </a:xfrm>
          <a:prstGeom prst="rect">
            <a:avLst/>
          </a:prstGeom>
          <a:noFill/>
          <a:ln>
            <a:noFill/>
          </a:ln>
        </p:spPr>
      </p:pic>
      <p:grpSp>
        <p:nvGrpSpPr>
          <p:cNvPr id="678" name="Google Shape;678;p51"/>
          <p:cNvGrpSpPr/>
          <p:nvPr/>
        </p:nvGrpSpPr>
        <p:grpSpPr>
          <a:xfrm>
            <a:off x="0" y="0"/>
            <a:ext cx="12192000" cy="6858000"/>
            <a:chOff x="0" y="0"/>
            <a:chExt cx="12192000" cy="6858000"/>
          </a:xfrm>
        </p:grpSpPr>
        <p:sp>
          <p:nvSpPr>
            <p:cNvPr id="679" name="Google Shape;679;p5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80" name="Google Shape;680;p51"/>
            <p:cNvPicPr preferRelativeResize="0"/>
            <p:nvPr/>
          </p:nvPicPr>
          <p:blipFill rotWithShape="1">
            <a:blip r:embed="rId5">
              <a:alphaModFix/>
            </a:blip>
            <a:srcRect b="0" l="0" r="0" t="0"/>
            <a:stretch/>
          </p:blipFill>
          <p:spPr>
            <a:xfrm>
              <a:off x="2011280" y="760316"/>
              <a:ext cx="8169440" cy="5337368"/>
            </a:xfrm>
            <a:prstGeom prst="rect">
              <a:avLst/>
            </a:prstGeom>
            <a:noFill/>
            <a:ln>
              <a:noFill/>
            </a:ln>
          </p:spPr>
        </p:pic>
        <p:sp>
          <p:nvSpPr>
            <p:cNvPr id="681" name="Google Shape;681;p51"/>
            <p:cNvSpPr/>
            <p:nvPr/>
          </p:nvSpPr>
          <p:spPr>
            <a:xfrm>
              <a:off x="2636520" y="3457356"/>
              <a:ext cx="6903720" cy="23545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b="1" lang="en-US" sz="2400">
                  <a:solidFill>
                    <a:schemeClr val="dk1"/>
                  </a:solidFill>
                  <a:latin typeface="Calibri"/>
                  <a:ea typeface="Calibri"/>
                  <a:cs typeface="Calibri"/>
                  <a:sym typeface="Calibri"/>
                </a:rPr>
                <a:t>THIS IS NOT A JOKE! THIS EFFECT HAD BEEN DEMONSTRATED TO MESS UP VISUAL PERCEPTION FOR SEVERAL MONTHS! DO NOT LOOK AT THE GIF FOR MORE THAN 30 SECONDS!</a:t>
              </a:r>
              <a:endParaRPr b="1" sz="24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grpSp>
        <p:nvGrpSpPr>
          <p:cNvPr id="686" name="Google Shape;686;p52"/>
          <p:cNvGrpSpPr/>
          <p:nvPr/>
        </p:nvGrpSpPr>
        <p:grpSpPr>
          <a:xfrm>
            <a:off x="0" y="0"/>
            <a:ext cx="12192000" cy="6858000"/>
            <a:chOff x="0" y="0"/>
            <a:chExt cx="12192000" cy="6858000"/>
          </a:xfrm>
        </p:grpSpPr>
        <p:sp>
          <p:nvSpPr>
            <p:cNvPr id="687" name="Google Shape;687;p5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52"/>
            <p:cNvSpPr txBox="1"/>
            <p:nvPr/>
          </p:nvSpPr>
          <p:spPr>
            <a:xfrm>
              <a:off x="0" y="2767280"/>
              <a:ext cx="12192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chemeClr val="lt1"/>
                  </a:solidFill>
                  <a:latin typeface="Play"/>
                  <a:ea typeface="Play"/>
                  <a:cs typeface="Play"/>
                  <a:sym typeface="Play"/>
                </a:rPr>
                <a:t>Ready?</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94" name="Google Shape;694;p53"/>
          <p:cNvPicPr preferRelativeResize="0"/>
          <p:nvPr/>
        </p:nvPicPr>
        <p:blipFill rotWithShape="1">
          <a:blip r:embed="rId3">
            <a:alphaModFix/>
          </a:blip>
          <a:srcRect b="0" l="0" r="0" t="0"/>
          <a:stretch/>
        </p:blipFill>
        <p:spPr>
          <a:xfrm>
            <a:off x="2555185" y="0"/>
            <a:ext cx="7081630" cy="6858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i.imgur.com/lNBgoAd.png" id="700" name="Google Shape;700;p54"/>
          <p:cNvPicPr preferRelativeResize="0"/>
          <p:nvPr/>
        </p:nvPicPr>
        <p:blipFill rotWithShape="1">
          <a:blip r:embed="rId3">
            <a:alphaModFix/>
          </a:blip>
          <a:srcRect b="0" l="0" r="0" t="0"/>
          <a:stretch/>
        </p:blipFill>
        <p:spPr>
          <a:xfrm>
            <a:off x="2620347" y="0"/>
            <a:ext cx="6951305" cy="6858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5"/>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EFFECTS</a:t>
            </a:r>
            <a:endParaRPr/>
          </a:p>
        </p:txBody>
      </p:sp>
      <p:pic>
        <p:nvPicPr>
          <p:cNvPr descr="handprint : light and the eye" id="706" name="Google Shape;706;p55"/>
          <p:cNvPicPr preferRelativeResize="0"/>
          <p:nvPr/>
        </p:nvPicPr>
        <p:blipFill rotWithShape="1">
          <a:blip r:embed="rId3">
            <a:alphaModFix/>
          </a:blip>
          <a:srcRect b="0" l="0" r="0" t="0"/>
          <a:stretch/>
        </p:blipFill>
        <p:spPr>
          <a:xfrm>
            <a:off x="3488531" y="857250"/>
            <a:ext cx="5214938" cy="5143500"/>
          </a:xfrm>
          <a:prstGeom prst="rect">
            <a:avLst/>
          </a:prstGeom>
          <a:noFill/>
          <a:ln>
            <a:noFill/>
          </a:ln>
        </p:spPr>
      </p:pic>
      <p:pic>
        <p:nvPicPr>
          <p:cNvPr descr="Color Spectrum Wavelength Images, Stock Photos &amp; Vectors ..." id="707" name="Google Shape;707;p55"/>
          <p:cNvPicPr preferRelativeResize="0"/>
          <p:nvPr/>
        </p:nvPicPr>
        <p:blipFill rotWithShape="1">
          <a:blip r:embed="rId4">
            <a:alphaModFix/>
          </a:blip>
          <a:srcRect b="30307" l="0" r="0" t="1"/>
          <a:stretch/>
        </p:blipFill>
        <p:spPr>
          <a:xfrm>
            <a:off x="4013200" y="4998720"/>
            <a:ext cx="4533392" cy="51816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Related image" id="714" name="Google Shape;714;p56"/>
          <p:cNvPicPr preferRelativeResize="0"/>
          <p:nvPr/>
        </p:nvPicPr>
        <p:blipFill rotWithShape="1">
          <a:blip r:embed="rId3">
            <a:alphaModFix/>
          </a:blip>
          <a:srcRect b="0" l="0" r="0" t="0"/>
          <a:stretch/>
        </p:blipFill>
        <p:spPr>
          <a:xfrm>
            <a:off x="3048000" y="1143000"/>
            <a:ext cx="6096000" cy="4572000"/>
          </a:xfrm>
          <a:prstGeom prst="rect">
            <a:avLst/>
          </a:prstGeom>
          <a:noFill/>
          <a:ln>
            <a:noFill/>
          </a:ln>
        </p:spPr>
      </p:pic>
      <p:sp>
        <p:nvSpPr>
          <p:cNvPr id="715" name="Google Shape;715;p56"/>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EFFECTS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7"/>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EFFECTS</a:t>
            </a:r>
            <a:endParaRPr/>
          </a:p>
        </p:txBody>
      </p:sp>
      <p:grpSp>
        <p:nvGrpSpPr>
          <p:cNvPr id="721" name="Google Shape;721;p57"/>
          <p:cNvGrpSpPr/>
          <p:nvPr/>
        </p:nvGrpSpPr>
        <p:grpSpPr>
          <a:xfrm>
            <a:off x="2290720" y="522365"/>
            <a:ext cx="7610559" cy="5813269"/>
            <a:chOff x="743739" y="637852"/>
            <a:chExt cx="7610559" cy="5813269"/>
          </a:xfrm>
        </p:grpSpPr>
        <p:pic>
          <p:nvPicPr>
            <p:cNvPr descr="Skytopia : Greatest Optical Illusions - Eclipse of Titan" id="722" name="Google Shape;722;p57"/>
            <p:cNvPicPr preferRelativeResize="0"/>
            <p:nvPr/>
          </p:nvPicPr>
          <p:blipFill rotWithShape="1">
            <a:blip r:embed="rId3">
              <a:alphaModFix/>
            </a:blip>
            <a:srcRect b="0" l="0" r="0" t="0"/>
            <a:stretch/>
          </p:blipFill>
          <p:spPr>
            <a:xfrm>
              <a:off x="743739" y="637853"/>
              <a:ext cx="3617595" cy="2703195"/>
            </a:xfrm>
            <a:prstGeom prst="rect">
              <a:avLst/>
            </a:prstGeom>
            <a:noFill/>
            <a:ln>
              <a:noFill/>
            </a:ln>
          </p:spPr>
        </p:pic>
        <p:pic>
          <p:nvPicPr>
            <p:cNvPr descr="Skytopia : Greatest Optical Illusions - Eclipse of Titan" id="723" name="Google Shape;723;p57"/>
            <p:cNvPicPr preferRelativeResize="0"/>
            <p:nvPr/>
          </p:nvPicPr>
          <p:blipFill rotWithShape="1">
            <a:blip r:embed="rId4">
              <a:alphaModFix/>
            </a:blip>
            <a:srcRect b="0" l="0" r="0" t="0"/>
            <a:stretch/>
          </p:blipFill>
          <p:spPr>
            <a:xfrm>
              <a:off x="4729712" y="637852"/>
              <a:ext cx="3617595" cy="2703195"/>
            </a:xfrm>
            <a:prstGeom prst="rect">
              <a:avLst/>
            </a:prstGeom>
            <a:noFill/>
            <a:ln>
              <a:noFill/>
            </a:ln>
          </p:spPr>
        </p:pic>
        <p:pic>
          <p:nvPicPr>
            <p:cNvPr descr="Directory /project/illusion" id="724" name="Google Shape;724;p57"/>
            <p:cNvPicPr preferRelativeResize="0"/>
            <p:nvPr/>
          </p:nvPicPr>
          <p:blipFill rotWithShape="1">
            <a:blip r:embed="rId5">
              <a:alphaModFix/>
            </a:blip>
            <a:srcRect b="0" l="0" r="0" t="0"/>
            <a:stretch/>
          </p:blipFill>
          <p:spPr>
            <a:xfrm>
              <a:off x="743739" y="3747926"/>
              <a:ext cx="3617595" cy="2703195"/>
            </a:xfrm>
            <a:prstGeom prst="rect">
              <a:avLst/>
            </a:prstGeom>
            <a:noFill/>
            <a:ln>
              <a:noFill/>
            </a:ln>
          </p:spPr>
        </p:pic>
        <p:pic>
          <p:nvPicPr>
            <p:cNvPr descr="Directory /project/illusion" id="725" name="Google Shape;725;p57"/>
            <p:cNvPicPr preferRelativeResize="0"/>
            <p:nvPr/>
          </p:nvPicPr>
          <p:blipFill rotWithShape="1">
            <a:blip r:embed="rId6">
              <a:alphaModFix/>
            </a:blip>
            <a:srcRect b="0" l="0" r="0" t="0"/>
            <a:stretch/>
          </p:blipFill>
          <p:spPr>
            <a:xfrm>
              <a:off x="4736703" y="3747926"/>
              <a:ext cx="3617595" cy="2703195"/>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8"/>
          <p:cNvSpPr txBox="1"/>
          <p:nvPr>
            <p:ph idx="1" type="body"/>
          </p:nvPr>
        </p:nvSpPr>
        <p:spPr>
          <a:xfrm>
            <a:off x="403224" y="5236845"/>
            <a:ext cx="10950575" cy="111950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Q&amp;A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pSp>
        <p:nvGrpSpPr>
          <p:cNvPr id="736" name="Google Shape;736;p59"/>
          <p:cNvGrpSpPr/>
          <p:nvPr/>
        </p:nvGrpSpPr>
        <p:grpSpPr>
          <a:xfrm>
            <a:off x="7075" y="1420538"/>
            <a:ext cx="12192000" cy="925477"/>
            <a:chOff x="0" y="1018518"/>
            <a:chExt cx="12192000" cy="925477"/>
          </a:xfrm>
        </p:grpSpPr>
        <p:sp>
          <p:nvSpPr>
            <p:cNvPr id="737" name="Google Shape;737;p59"/>
            <p:cNvSpPr txBox="1"/>
            <p:nvPr/>
          </p:nvSpPr>
          <p:spPr>
            <a:xfrm>
              <a:off x="0" y="1020665"/>
              <a:ext cx="12192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a:p>
              <a:pPr indent="0" lvl="0" marL="0" marR="0" rtl="0" algn="ctr">
                <a:spcBef>
                  <a:spcPts val="0"/>
                </a:spcBef>
                <a:spcAft>
                  <a:spcPts val="0"/>
                </a:spcAft>
                <a:buNone/>
              </a:pPr>
              <a:r>
                <a:rPr i="1" lang="en-US" sz="1800">
                  <a:solidFill>
                    <a:schemeClr val="lt1"/>
                  </a:solidFill>
                  <a:latin typeface="Play"/>
                  <a:ea typeface="Play"/>
                  <a:cs typeface="Play"/>
                  <a:sym typeface="Play"/>
                </a:rPr>
                <a:t>“I didn’t understand the entire subject! Bad lecture! Avoid at all costs!” </a:t>
              </a:r>
              <a:endParaRPr/>
            </a:p>
            <a:p>
              <a:pPr indent="0" lvl="0" marL="0" marR="0" rtl="0" algn="ctr">
                <a:spcBef>
                  <a:spcPts val="0"/>
                </a:spcBef>
                <a:spcAft>
                  <a:spcPts val="0"/>
                </a:spcAft>
                <a:buNone/>
              </a:pPr>
              <a:r>
                <a:rPr lang="en-US" sz="1800">
                  <a:solidFill>
                    <a:schemeClr val="lt1"/>
                  </a:solidFill>
                  <a:latin typeface="Play"/>
                  <a:ea typeface="Play"/>
                  <a:cs typeface="Play"/>
                  <a:sym typeface="Play"/>
                </a:rPr>
                <a:t>Stevie Wonder</a:t>
              </a:r>
              <a:endParaRPr/>
            </a:p>
          </p:txBody>
        </p:sp>
        <p:sp>
          <p:nvSpPr>
            <p:cNvPr id="738" name="Google Shape;738;p59"/>
            <p:cNvSpPr/>
            <p:nvPr/>
          </p:nvSpPr>
          <p:spPr>
            <a:xfrm>
              <a:off x="5958840" y="1019994"/>
              <a:ext cx="274320" cy="274320"/>
            </a:xfrm>
            <a:prstGeom prst="star5">
              <a:avLst>
                <a:gd fmla="val 19098" name="adj"/>
                <a:gd fmla="val 105146" name="hf"/>
                <a:gd fmla="val 110557"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p59"/>
            <p:cNvSpPr/>
            <p:nvPr/>
          </p:nvSpPr>
          <p:spPr>
            <a:xfrm>
              <a:off x="5266871" y="1022033"/>
              <a:ext cx="274320" cy="274320"/>
            </a:xfrm>
            <a:prstGeom prst="star5">
              <a:avLst>
                <a:gd fmla="val 19098" name="adj"/>
                <a:gd fmla="val 105146" name="hf"/>
                <a:gd fmla="val 110557" name="vf"/>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59"/>
            <p:cNvSpPr/>
            <p:nvPr/>
          </p:nvSpPr>
          <p:spPr>
            <a:xfrm>
              <a:off x="5611540" y="1018518"/>
              <a:ext cx="274320" cy="274320"/>
            </a:xfrm>
            <a:prstGeom prst="star5">
              <a:avLst>
                <a:gd fmla="val 19098" name="adj"/>
                <a:gd fmla="val 105146" name="hf"/>
                <a:gd fmla="val 110557"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 name="Google Shape;741;p59"/>
            <p:cNvSpPr/>
            <p:nvPr/>
          </p:nvSpPr>
          <p:spPr>
            <a:xfrm>
              <a:off x="6304552" y="1018518"/>
              <a:ext cx="274320" cy="274320"/>
            </a:xfrm>
            <a:prstGeom prst="star5">
              <a:avLst>
                <a:gd fmla="val 19098" name="adj"/>
                <a:gd fmla="val 105146" name="hf"/>
                <a:gd fmla="val 110557"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59"/>
            <p:cNvSpPr/>
            <p:nvPr/>
          </p:nvSpPr>
          <p:spPr>
            <a:xfrm>
              <a:off x="6650264" y="1018518"/>
              <a:ext cx="274320" cy="274320"/>
            </a:xfrm>
            <a:prstGeom prst="star5">
              <a:avLst>
                <a:gd fmla="val 19098" name="adj"/>
                <a:gd fmla="val 105146" name="hf"/>
                <a:gd fmla="val 110557"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43" name="Google Shape;743;p59"/>
          <p:cNvGrpSpPr/>
          <p:nvPr/>
        </p:nvGrpSpPr>
        <p:grpSpPr>
          <a:xfrm>
            <a:off x="0" y="4511985"/>
            <a:ext cx="12192000" cy="923330"/>
            <a:chOff x="0" y="4894602"/>
            <a:chExt cx="12192000" cy="923330"/>
          </a:xfrm>
        </p:grpSpPr>
        <p:sp>
          <p:nvSpPr>
            <p:cNvPr id="744" name="Google Shape;744;p59"/>
            <p:cNvSpPr txBox="1"/>
            <p:nvPr/>
          </p:nvSpPr>
          <p:spPr>
            <a:xfrm>
              <a:off x="0" y="4894602"/>
              <a:ext cx="12192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a:p>
              <a:pPr indent="0" lvl="0" marL="0" marR="0" rtl="0" algn="ctr">
                <a:spcBef>
                  <a:spcPts val="0"/>
                </a:spcBef>
                <a:spcAft>
                  <a:spcPts val="0"/>
                </a:spcAft>
                <a:buNone/>
              </a:pPr>
              <a:r>
                <a:rPr i="1" lang="en-US" sz="1800">
                  <a:solidFill>
                    <a:schemeClr val="lt1"/>
                  </a:solidFill>
                  <a:latin typeface="Play"/>
                  <a:ea typeface="Play"/>
                  <a:cs typeface="Play"/>
                  <a:sym typeface="Play"/>
                </a:rPr>
                <a:t>“I have a truly marvelous review about this lecture, which this margin is too narrow to contain...”</a:t>
              </a:r>
              <a:endParaRPr/>
            </a:p>
            <a:p>
              <a:pPr indent="0" lvl="0" marL="0" marR="0" rtl="0" algn="ctr">
                <a:spcBef>
                  <a:spcPts val="0"/>
                </a:spcBef>
                <a:spcAft>
                  <a:spcPts val="0"/>
                </a:spcAft>
                <a:buNone/>
              </a:pPr>
              <a:r>
                <a:rPr lang="en-US" sz="1800">
                  <a:solidFill>
                    <a:schemeClr val="lt1"/>
                  </a:solidFill>
                  <a:latin typeface="Play"/>
                  <a:ea typeface="Play"/>
                  <a:cs typeface="Play"/>
                  <a:sym typeface="Play"/>
                </a:rPr>
                <a:t>Pierre de Fermat</a:t>
              </a:r>
              <a:endParaRPr/>
            </a:p>
          </p:txBody>
        </p:sp>
        <p:sp>
          <p:nvSpPr>
            <p:cNvPr id="745" name="Google Shape;745;p59"/>
            <p:cNvSpPr/>
            <p:nvPr/>
          </p:nvSpPr>
          <p:spPr>
            <a:xfrm>
              <a:off x="5266871" y="4913410"/>
              <a:ext cx="274320" cy="274320"/>
            </a:xfrm>
            <a:prstGeom prst="star5">
              <a:avLst>
                <a:gd fmla="val 19098" name="adj"/>
                <a:gd fmla="val 105146" name="hf"/>
                <a:gd fmla="val 110557" name="vf"/>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 name="Google Shape;746;p59"/>
            <p:cNvSpPr/>
            <p:nvPr/>
          </p:nvSpPr>
          <p:spPr>
            <a:xfrm>
              <a:off x="5611540" y="4913410"/>
              <a:ext cx="274320" cy="274320"/>
            </a:xfrm>
            <a:prstGeom prst="star5">
              <a:avLst>
                <a:gd fmla="val 19098" name="adj"/>
                <a:gd fmla="val 105146" name="hf"/>
                <a:gd fmla="val 110557" name="vf"/>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 name="Google Shape;747;p59"/>
            <p:cNvSpPr/>
            <p:nvPr/>
          </p:nvSpPr>
          <p:spPr>
            <a:xfrm>
              <a:off x="5965915" y="4913410"/>
              <a:ext cx="274320" cy="274320"/>
            </a:xfrm>
            <a:prstGeom prst="star5">
              <a:avLst>
                <a:gd fmla="val 19098" name="adj"/>
                <a:gd fmla="val 105146" name="hf"/>
                <a:gd fmla="val 110557" name="vf"/>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 name="Google Shape;748;p59"/>
            <p:cNvSpPr/>
            <p:nvPr/>
          </p:nvSpPr>
          <p:spPr>
            <a:xfrm>
              <a:off x="6304552" y="4915730"/>
              <a:ext cx="274320" cy="274320"/>
            </a:xfrm>
            <a:prstGeom prst="star5">
              <a:avLst>
                <a:gd fmla="val 19098" name="adj"/>
                <a:gd fmla="val 105146" name="hf"/>
                <a:gd fmla="val 110557" name="vf"/>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Google Shape;749;p59"/>
            <p:cNvSpPr/>
            <p:nvPr/>
          </p:nvSpPr>
          <p:spPr>
            <a:xfrm>
              <a:off x="6661285" y="4913410"/>
              <a:ext cx="274320" cy="274320"/>
            </a:xfrm>
            <a:prstGeom prst="star5">
              <a:avLst>
                <a:gd fmla="val 19098" name="adj"/>
                <a:gd fmla="val 105146" name="hf"/>
                <a:gd fmla="val 110557" name="vf"/>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50" name="Google Shape;750;p59"/>
          <p:cNvGrpSpPr/>
          <p:nvPr/>
        </p:nvGrpSpPr>
        <p:grpSpPr>
          <a:xfrm>
            <a:off x="0" y="2967335"/>
            <a:ext cx="12192000" cy="923330"/>
            <a:chOff x="0" y="2957834"/>
            <a:chExt cx="12192000" cy="923330"/>
          </a:xfrm>
        </p:grpSpPr>
        <p:sp>
          <p:nvSpPr>
            <p:cNvPr id="751" name="Google Shape;751;p59"/>
            <p:cNvSpPr txBox="1"/>
            <p:nvPr/>
          </p:nvSpPr>
          <p:spPr>
            <a:xfrm>
              <a:off x="0" y="2957834"/>
              <a:ext cx="12192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a:p>
              <a:pPr indent="0" lvl="0" marL="0" marR="0" rtl="0" algn="ctr">
                <a:spcBef>
                  <a:spcPts val="0"/>
                </a:spcBef>
                <a:spcAft>
                  <a:spcPts val="0"/>
                </a:spcAft>
                <a:buNone/>
              </a:pPr>
              <a:r>
                <a:rPr i="1" lang="en-US" sz="1800">
                  <a:solidFill>
                    <a:schemeClr val="lt1"/>
                  </a:solidFill>
                  <a:latin typeface="Play"/>
                  <a:ea typeface="Play"/>
                  <a:cs typeface="Play"/>
                  <a:sym typeface="Play"/>
                </a:rPr>
                <a:t>“It was very difficult to hear the lecture, but the slides were actually quite beautiful.”</a:t>
              </a:r>
              <a:endParaRPr/>
            </a:p>
            <a:p>
              <a:pPr indent="0" lvl="0" marL="0" marR="0" rtl="0" algn="ctr">
                <a:spcBef>
                  <a:spcPts val="0"/>
                </a:spcBef>
                <a:spcAft>
                  <a:spcPts val="0"/>
                </a:spcAft>
                <a:buNone/>
              </a:pPr>
              <a:r>
                <a:rPr lang="en-US" sz="1800">
                  <a:solidFill>
                    <a:schemeClr val="lt1"/>
                  </a:solidFill>
                  <a:latin typeface="Play"/>
                  <a:ea typeface="Play"/>
                  <a:cs typeface="Play"/>
                  <a:sym typeface="Play"/>
                </a:rPr>
                <a:t>Vincent van Gogh</a:t>
              </a:r>
              <a:endParaRPr/>
            </a:p>
          </p:txBody>
        </p:sp>
        <p:sp>
          <p:nvSpPr>
            <p:cNvPr id="752" name="Google Shape;752;p59"/>
            <p:cNvSpPr/>
            <p:nvPr/>
          </p:nvSpPr>
          <p:spPr>
            <a:xfrm>
              <a:off x="6304552" y="2966716"/>
              <a:ext cx="274320" cy="274320"/>
            </a:xfrm>
            <a:prstGeom prst="star5">
              <a:avLst>
                <a:gd fmla="val 19098" name="adj"/>
                <a:gd fmla="val 105146" name="hf"/>
                <a:gd fmla="val 110557"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59"/>
            <p:cNvSpPr/>
            <p:nvPr/>
          </p:nvSpPr>
          <p:spPr>
            <a:xfrm>
              <a:off x="5266871" y="2966716"/>
              <a:ext cx="274320" cy="274320"/>
            </a:xfrm>
            <a:prstGeom prst="star5">
              <a:avLst>
                <a:gd fmla="val 19098" name="adj"/>
                <a:gd fmla="val 105146" name="hf"/>
                <a:gd fmla="val 110557" name="vf"/>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 name="Google Shape;754;p59"/>
            <p:cNvSpPr/>
            <p:nvPr/>
          </p:nvSpPr>
          <p:spPr>
            <a:xfrm>
              <a:off x="5616393" y="2966716"/>
              <a:ext cx="274320" cy="274320"/>
            </a:xfrm>
            <a:prstGeom prst="star5">
              <a:avLst>
                <a:gd fmla="val 19098" name="adj"/>
                <a:gd fmla="val 105146" name="hf"/>
                <a:gd fmla="val 110557" name="vf"/>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59"/>
            <p:cNvSpPr/>
            <p:nvPr/>
          </p:nvSpPr>
          <p:spPr>
            <a:xfrm>
              <a:off x="5965915" y="2966716"/>
              <a:ext cx="274320" cy="274320"/>
            </a:xfrm>
            <a:prstGeom prst="star5">
              <a:avLst>
                <a:gd fmla="val 19098" name="adj"/>
                <a:gd fmla="val 105146" name="hf"/>
                <a:gd fmla="val 110557" name="vf"/>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59"/>
            <p:cNvSpPr/>
            <p:nvPr/>
          </p:nvSpPr>
          <p:spPr>
            <a:xfrm>
              <a:off x="6655071" y="2966716"/>
              <a:ext cx="274320" cy="274320"/>
            </a:xfrm>
            <a:prstGeom prst="star5">
              <a:avLst>
                <a:gd fmla="val 19098" name="adj"/>
                <a:gd fmla="val 105146" name="hf"/>
                <a:gd fmla="val 110557"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EVOLUTION</a:t>
            </a:r>
            <a:endParaRPr/>
          </a:p>
        </p:txBody>
      </p:sp>
      <p:pic>
        <p:nvPicPr>
          <p:cNvPr id="305" name="Google Shape;305;p6"/>
          <p:cNvPicPr preferRelativeResize="0"/>
          <p:nvPr/>
        </p:nvPicPr>
        <p:blipFill rotWithShape="1">
          <a:blip r:embed="rId3">
            <a:alphaModFix/>
          </a:blip>
          <a:srcRect b="0" l="60502" r="0" t="0"/>
          <a:stretch/>
        </p:blipFill>
        <p:spPr>
          <a:xfrm>
            <a:off x="1110184" y="1308550"/>
            <a:ext cx="3444874" cy="4240898"/>
          </a:xfrm>
          <a:prstGeom prst="rect">
            <a:avLst/>
          </a:prstGeom>
          <a:noFill/>
          <a:ln>
            <a:noFill/>
          </a:ln>
        </p:spPr>
      </p:pic>
      <p:pic>
        <p:nvPicPr>
          <p:cNvPr id="306" name="Google Shape;306;p6"/>
          <p:cNvPicPr preferRelativeResize="0"/>
          <p:nvPr/>
        </p:nvPicPr>
        <p:blipFill rotWithShape="1">
          <a:blip r:embed="rId3">
            <a:alphaModFix/>
          </a:blip>
          <a:srcRect b="0" l="0" r="39369" t="0"/>
          <a:stretch/>
        </p:blipFill>
        <p:spPr>
          <a:xfrm>
            <a:off x="5243329" y="1308550"/>
            <a:ext cx="5288145" cy="42408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0"/>
          <p:cNvSpPr txBox="1"/>
          <p:nvPr/>
        </p:nvSpPr>
        <p:spPr>
          <a:xfrm>
            <a:off x="0" y="2767280"/>
            <a:ext cx="12192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chemeClr val="lt1"/>
                </a:solidFill>
                <a:latin typeface="Play"/>
                <a:ea typeface="Play"/>
                <a:cs typeface="Play"/>
                <a:sym typeface="Play"/>
              </a:rPr>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7"/>
          <p:cNvPicPr preferRelativeResize="0"/>
          <p:nvPr/>
        </p:nvPicPr>
        <p:blipFill rotWithShape="1">
          <a:blip r:embed="rId3">
            <a:alphaModFix/>
          </a:blip>
          <a:srcRect b="0" l="0" r="0" t="0"/>
          <a:stretch/>
        </p:blipFill>
        <p:spPr>
          <a:xfrm>
            <a:off x="4352145" y="1769861"/>
            <a:ext cx="3462066" cy="922100"/>
          </a:xfrm>
          <a:prstGeom prst="rect">
            <a:avLst/>
          </a:prstGeom>
          <a:noFill/>
          <a:ln>
            <a:noFill/>
          </a:ln>
        </p:spPr>
      </p:pic>
      <p:pic>
        <p:nvPicPr>
          <p:cNvPr id="313" name="Google Shape;313;p7"/>
          <p:cNvPicPr preferRelativeResize="0"/>
          <p:nvPr/>
        </p:nvPicPr>
        <p:blipFill rotWithShape="1">
          <a:blip r:embed="rId4">
            <a:alphaModFix/>
          </a:blip>
          <a:srcRect b="0" l="0" r="0" t="0"/>
          <a:stretch/>
        </p:blipFill>
        <p:spPr>
          <a:xfrm>
            <a:off x="4364967" y="2967950"/>
            <a:ext cx="3462066" cy="922100"/>
          </a:xfrm>
          <a:prstGeom prst="rect">
            <a:avLst/>
          </a:prstGeom>
          <a:noFill/>
          <a:ln>
            <a:noFill/>
          </a:ln>
        </p:spPr>
      </p:pic>
      <p:pic>
        <p:nvPicPr>
          <p:cNvPr id="314" name="Google Shape;314;p7"/>
          <p:cNvPicPr preferRelativeResize="0"/>
          <p:nvPr/>
        </p:nvPicPr>
        <p:blipFill rotWithShape="1">
          <a:blip r:embed="rId5">
            <a:alphaModFix/>
          </a:blip>
          <a:srcRect b="0" l="0" r="0" t="0"/>
          <a:stretch/>
        </p:blipFill>
        <p:spPr>
          <a:xfrm>
            <a:off x="4364967" y="4166039"/>
            <a:ext cx="3462066" cy="922100"/>
          </a:xfrm>
          <a:prstGeom prst="rect">
            <a:avLst/>
          </a:prstGeom>
          <a:noFill/>
          <a:ln>
            <a:noFill/>
          </a:ln>
        </p:spPr>
      </p:pic>
      <p:pic>
        <p:nvPicPr>
          <p:cNvPr id="315" name="Google Shape;315;p7"/>
          <p:cNvPicPr preferRelativeResize="0"/>
          <p:nvPr/>
        </p:nvPicPr>
        <p:blipFill rotWithShape="1">
          <a:blip r:embed="rId6">
            <a:alphaModFix/>
          </a:blip>
          <a:srcRect b="0" l="0" r="0" t="0"/>
          <a:stretch/>
        </p:blipFill>
        <p:spPr>
          <a:xfrm>
            <a:off x="4364967" y="5364128"/>
            <a:ext cx="3462066" cy="922100"/>
          </a:xfrm>
          <a:prstGeom prst="rect">
            <a:avLst/>
          </a:prstGeom>
          <a:noFill/>
          <a:ln>
            <a:noFill/>
          </a:ln>
        </p:spPr>
      </p:pic>
      <p:pic>
        <p:nvPicPr>
          <p:cNvPr descr="http://www.empiricalzeal.com/wp-content/uploads/2012/06/wcs-chart-4x.png" id="316" name="Google Shape;316;p7"/>
          <p:cNvPicPr preferRelativeResize="0"/>
          <p:nvPr/>
        </p:nvPicPr>
        <p:blipFill rotWithShape="1">
          <a:blip r:embed="rId7">
            <a:alphaModFix/>
          </a:blip>
          <a:srcRect b="0" l="0" r="0" t="0"/>
          <a:stretch/>
        </p:blipFill>
        <p:spPr>
          <a:xfrm>
            <a:off x="4352145" y="382822"/>
            <a:ext cx="3474888" cy="1111050"/>
          </a:xfrm>
          <a:prstGeom prst="rect">
            <a:avLst/>
          </a:prstGeom>
          <a:noFill/>
          <a:ln>
            <a:noFill/>
          </a:ln>
        </p:spPr>
      </p:pic>
      <p:sp>
        <p:nvSpPr>
          <p:cNvPr id="317" name="Google Shape;317;p7"/>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EVOLUTION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8"/>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a:t>EVOLUTION</a:t>
            </a:r>
            <a:endParaRPr/>
          </a:p>
        </p:txBody>
      </p:sp>
      <p:pic>
        <p:nvPicPr>
          <p:cNvPr id="324" name="Google Shape;324;p8"/>
          <p:cNvPicPr preferRelativeResize="0"/>
          <p:nvPr/>
        </p:nvPicPr>
        <p:blipFill rotWithShape="1">
          <a:blip r:embed="rId3">
            <a:alphaModFix/>
          </a:blip>
          <a:srcRect b="0" l="0" r="0" t="0"/>
          <a:stretch/>
        </p:blipFill>
        <p:spPr>
          <a:xfrm>
            <a:off x="633830" y="609736"/>
            <a:ext cx="10242168" cy="56385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9"/>
          <p:cNvSpPr txBox="1"/>
          <p:nvPr>
            <p:ph idx="1" type="body"/>
          </p:nvPr>
        </p:nvSpPr>
        <p:spPr>
          <a:xfrm rot="5400000">
            <a:off x="7970835" y="2560637"/>
            <a:ext cx="6858004" cy="17367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8000"/>
              <a:buNone/>
            </a:pPr>
            <a:r>
              <a:rPr lang="en-US" sz="8000"/>
              <a:t>PSYCHOLOGY</a:t>
            </a:r>
            <a:endParaRPr sz="8000"/>
          </a:p>
        </p:txBody>
      </p:sp>
      <p:pic>
        <p:nvPicPr>
          <p:cNvPr descr="https://upload.wikimedia.org/wikipedia/commons/thumb/2/23/Goethe%2C_Farbenkreis_zur_Symbolisierung_des_menschlichen_Geistes-_und_Seelenlebens%2C_1809.jpg/250px-Goethe%2C_Farbenkreis_zur_Symbolisierung_des_menschlichen_Geistes-_und_Seelenlebens%2C_1809.jpg" id="331" name="Google Shape;331;p9"/>
          <p:cNvPicPr preferRelativeResize="0"/>
          <p:nvPr/>
        </p:nvPicPr>
        <p:blipFill rotWithShape="1">
          <a:blip r:embed="rId3">
            <a:alphaModFix/>
          </a:blip>
          <a:srcRect b="0" l="0" r="0" t="0"/>
          <a:stretch/>
        </p:blipFill>
        <p:spPr>
          <a:xfrm>
            <a:off x="2012612" y="525985"/>
            <a:ext cx="3820204" cy="5806710"/>
          </a:xfrm>
          <a:prstGeom prst="rect">
            <a:avLst/>
          </a:prstGeom>
          <a:noFill/>
          <a:ln>
            <a:noFill/>
          </a:ln>
        </p:spPr>
      </p:pic>
      <p:pic>
        <p:nvPicPr>
          <p:cNvPr descr="Goethe temperament rose, double card by Weimarer Klassiker" id="332" name="Google Shape;332;p9"/>
          <p:cNvPicPr preferRelativeResize="0"/>
          <p:nvPr/>
        </p:nvPicPr>
        <p:blipFill rotWithShape="1">
          <a:blip r:embed="rId4">
            <a:alphaModFix/>
          </a:blip>
          <a:srcRect b="0" l="0" r="0" t="0"/>
          <a:stretch/>
        </p:blipFill>
        <p:spPr>
          <a:xfrm>
            <a:off x="6363334" y="525302"/>
            <a:ext cx="4000500" cy="58073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2020-06-18T13:29:45Z</dcterms:created>
  <dc:creator>Kalish, Uri</dc:creator>
</cp:coreProperties>
</file>